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75" r:id="rId14"/>
    <p:sldId id="276" r:id="rId15"/>
    <p:sldId id="277" r:id="rId16"/>
    <p:sldId id="266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612" y="-7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CDC51-4F4E-4B81-A481-6AD4CAD501F2}" type="datetimeFigureOut">
              <a:rPr lang="en-US" smtClean="0"/>
              <a:pPr/>
              <a:t>25-Apr-19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F3C92-88C5-450A-85C8-F81B826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9BF94-DE21-454E-818A-9645BC3A0ABE}" type="datetimeFigureOut">
              <a:rPr lang="en-US" smtClean="0"/>
              <a:pPr/>
              <a:t>25-Apr-19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D0C7-2EF3-4CC5-84CE-E2B2B52FF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D0C7-2EF3-4CC5-84CE-E2B2B52FF5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25-Apr-19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8640" y="137160"/>
            <a:ext cx="8046720" cy="6720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65632" y="536498"/>
            <a:ext cx="553059" cy="659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77824" y="579170"/>
            <a:ext cx="467715" cy="5743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41692" y="641984"/>
            <a:ext cx="346075" cy="454659"/>
          </a:xfrm>
          <a:custGeom>
            <a:avLst/>
            <a:gdLst/>
            <a:ahLst/>
            <a:cxnLst/>
            <a:rect l="l" t="t" r="r" b="b"/>
            <a:pathLst>
              <a:path w="346075" h="454659">
                <a:moveTo>
                  <a:pt x="194551" y="441705"/>
                </a:moveTo>
                <a:lnTo>
                  <a:pt x="0" y="441705"/>
                </a:lnTo>
                <a:lnTo>
                  <a:pt x="0" y="454151"/>
                </a:lnTo>
                <a:lnTo>
                  <a:pt x="194551" y="454151"/>
                </a:lnTo>
                <a:lnTo>
                  <a:pt x="194551" y="441705"/>
                </a:lnTo>
                <a:close/>
              </a:path>
              <a:path w="346075" h="454659">
                <a:moveTo>
                  <a:pt x="166420" y="0"/>
                </a:moveTo>
                <a:lnTo>
                  <a:pt x="0" y="0"/>
                </a:lnTo>
                <a:lnTo>
                  <a:pt x="0" y="12445"/>
                </a:lnTo>
                <a:lnTo>
                  <a:pt x="17081" y="12445"/>
                </a:lnTo>
                <a:lnTo>
                  <a:pt x="29175" y="13354"/>
                </a:lnTo>
                <a:lnTo>
                  <a:pt x="62701" y="45640"/>
                </a:lnTo>
                <a:lnTo>
                  <a:pt x="64960" y="373761"/>
                </a:lnTo>
                <a:lnTo>
                  <a:pt x="64541" y="391406"/>
                </a:lnTo>
                <a:lnTo>
                  <a:pt x="51042" y="431151"/>
                </a:lnTo>
                <a:lnTo>
                  <a:pt x="17081" y="441705"/>
                </a:lnTo>
                <a:lnTo>
                  <a:pt x="177139" y="441705"/>
                </a:lnTo>
                <a:lnTo>
                  <a:pt x="138633" y="426974"/>
                </a:lnTo>
                <a:lnTo>
                  <a:pt x="129260" y="373761"/>
                </a:lnTo>
                <a:lnTo>
                  <a:pt x="129260" y="241426"/>
                </a:lnTo>
                <a:lnTo>
                  <a:pt x="266577" y="241426"/>
                </a:lnTo>
                <a:lnTo>
                  <a:pt x="289016" y="231268"/>
                </a:lnTo>
                <a:lnTo>
                  <a:pt x="291884" y="229107"/>
                </a:lnTo>
                <a:lnTo>
                  <a:pt x="177698" y="229107"/>
                </a:lnTo>
                <a:lnTo>
                  <a:pt x="169887" y="228473"/>
                </a:lnTo>
                <a:lnTo>
                  <a:pt x="153619" y="226431"/>
                </a:lnTo>
                <a:lnTo>
                  <a:pt x="146000" y="225282"/>
                </a:lnTo>
                <a:lnTo>
                  <a:pt x="137880" y="223918"/>
                </a:lnTo>
                <a:lnTo>
                  <a:pt x="129260" y="222376"/>
                </a:lnTo>
                <a:lnTo>
                  <a:pt x="129260" y="33527"/>
                </a:lnTo>
                <a:lnTo>
                  <a:pt x="142045" y="30714"/>
                </a:lnTo>
                <a:lnTo>
                  <a:pt x="153617" y="28733"/>
                </a:lnTo>
                <a:lnTo>
                  <a:pt x="163977" y="27562"/>
                </a:lnTo>
                <a:lnTo>
                  <a:pt x="173126" y="27177"/>
                </a:lnTo>
                <a:lnTo>
                  <a:pt x="291232" y="27177"/>
                </a:lnTo>
                <a:lnTo>
                  <a:pt x="279425" y="19933"/>
                </a:lnTo>
                <a:lnTo>
                  <a:pt x="262534" y="12573"/>
                </a:lnTo>
                <a:lnTo>
                  <a:pt x="243341" y="7072"/>
                </a:lnTo>
                <a:lnTo>
                  <a:pt x="220926" y="3143"/>
                </a:lnTo>
                <a:lnTo>
                  <a:pt x="195286" y="785"/>
                </a:lnTo>
                <a:lnTo>
                  <a:pt x="166420" y="0"/>
                </a:lnTo>
                <a:close/>
              </a:path>
              <a:path w="346075" h="454659">
                <a:moveTo>
                  <a:pt x="266577" y="241426"/>
                </a:moveTo>
                <a:lnTo>
                  <a:pt x="129260" y="241426"/>
                </a:lnTo>
                <a:lnTo>
                  <a:pt x="139973" y="243645"/>
                </a:lnTo>
                <a:lnTo>
                  <a:pt x="179480" y="249539"/>
                </a:lnTo>
                <a:lnTo>
                  <a:pt x="205600" y="250825"/>
                </a:lnTo>
                <a:lnTo>
                  <a:pt x="237194" y="248656"/>
                </a:lnTo>
                <a:lnTo>
                  <a:pt x="264999" y="242141"/>
                </a:lnTo>
                <a:lnTo>
                  <a:pt x="266577" y="241426"/>
                </a:lnTo>
                <a:close/>
              </a:path>
              <a:path w="346075" h="454659">
                <a:moveTo>
                  <a:pt x="291232" y="27177"/>
                </a:moveTo>
                <a:lnTo>
                  <a:pt x="173126" y="27177"/>
                </a:lnTo>
                <a:lnTo>
                  <a:pt x="186811" y="27963"/>
                </a:lnTo>
                <a:lnTo>
                  <a:pt x="199745" y="30321"/>
                </a:lnTo>
                <a:lnTo>
                  <a:pt x="242944" y="55435"/>
                </a:lnTo>
                <a:lnTo>
                  <a:pt x="262781" y="90453"/>
                </a:lnTo>
                <a:lnTo>
                  <a:pt x="269570" y="132334"/>
                </a:lnTo>
                <a:lnTo>
                  <a:pt x="267989" y="152765"/>
                </a:lnTo>
                <a:lnTo>
                  <a:pt x="244284" y="202056"/>
                </a:lnTo>
                <a:lnTo>
                  <a:pt x="200991" y="227417"/>
                </a:lnTo>
                <a:lnTo>
                  <a:pt x="184175" y="229107"/>
                </a:lnTo>
                <a:lnTo>
                  <a:pt x="291884" y="229107"/>
                </a:lnTo>
                <a:lnTo>
                  <a:pt x="325274" y="197308"/>
                </a:lnTo>
                <a:lnTo>
                  <a:pt x="343654" y="152108"/>
                </a:lnTo>
                <a:lnTo>
                  <a:pt x="345960" y="125602"/>
                </a:lnTo>
                <a:lnTo>
                  <a:pt x="344440" y="105836"/>
                </a:lnTo>
                <a:lnTo>
                  <a:pt x="321805" y="54990"/>
                </a:lnTo>
                <a:lnTo>
                  <a:pt x="294932" y="29448"/>
                </a:lnTo>
                <a:lnTo>
                  <a:pt x="291232" y="2717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380" y="664591"/>
            <a:ext cx="149453" cy="211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41692" y="641984"/>
            <a:ext cx="346075" cy="454659"/>
          </a:xfrm>
          <a:custGeom>
            <a:avLst/>
            <a:gdLst/>
            <a:ahLst/>
            <a:cxnLst/>
            <a:rect l="l" t="t" r="r" b="b"/>
            <a:pathLst>
              <a:path w="346075" h="454659">
                <a:moveTo>
                  <a:pt x="0" y="0"/>
                </a:moveTo>
                <a:lnTo>
                  <a:pt x="166420" y="0"/>
                </a:lnTo>
                <a:lnTo>
                  <a:pt x="195286" y="785"/>
                </a:lnTo>
                <a:lnTo>
                  <a:pt x="243341" y="7072"/>
                </a:lnTo>
                <a:lnTo>
                  <a:pt x="279425" y="19933"/>
                </a:lnTo>
                <a:lnTo>
                  <a:pt x="321805" y="54990"/>
                </a:lnTo>
                <a:lnTo>
                  <a:pt x="344440" y="105836"/>
                </a:lnTo>
                <a:lnTo>
                  <a:pt x="345960" y="125602"/>
                </a:lnTo>
                <a:lnTo>
                  <a:pt x="343654" y="152108"/>
                </a:lnTo>
                <a:lnTo>
                  <a:pt x="325274" y="197308"/>
                </a:lnTo>
                <a:lnTo>
                  <a:pt x="289016" y="231268"/>
                </a:lnTo>
                <a:lnTo>
                  <a:pt x="237194" y="248656"/>
                </a:lnTo>
                <a:lnTo>
                  <a:pt x="205600" y="250825"/>
                </a:lnTo>
                <a:lnTo>
                  <a:pt x="197230" y="250682"/>
                </a:lnTo>
                <a:lnTo>
                  <a:pt x="150353" y="245554"/>
                </a:lnTo>
                <a:lnTo>
                  <a:pt x="129260" y="241426"/>
                </a:lnTo>
                <a:lnTo>
                  <a:pt x="129260" y="373761"/>
                </a:lnTo>
                <a:lnTo>
                  <a:pt x="134532" y="419731"/>
                </a:lnTo>
                <a:lnTo>
                  <a:pt x="177139" y="441705"/>
                </a:lnTo>
                <a:lnTo>
                  <a:pt x="194551" y="441705"/>
                </a:lnTo>
                <a:lnTo>
                  <a:pt x="194551" y="454151"/>
                </a:lnTo>
                <a:lnTo>
                  <a:pt x="0" y="454151"/>
                </a:lnTo>
                <a:lnTo>
                  <a:pt x="0" y="441705"/>
                </a:lnTo>
                <a:lnTo>
                  <a:pt x="17081" y="441705"/>
                </a:lnTo>
                <a:lnTo>
                  <a:pt x="30449" y="440537"/>
                </a:lnTo>
                <a:lnTo>
                  <a:pt x="61193" y="415980"/>
                </a:lnTo>
                <a:lnTo>
                  <a:pt x="64960" y="373761"/>
                </a:lnTo>
                <a:lnTo>
                  <a:pt x="64960" y="80390"/>
                </a:lnTo>
                <a:lnTo>
                  <a:pt x="59875" y="34367"/>
                </a:lnTo>
                <a:lnTo>
                  <a:pt x="17081" y="12445"/>
                </a:lnTo>
                <a:lnTo>
                  <a:pt x="0" y="1244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43583" y="688822"/>
            <a:ext cx="2128774" cy="513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55775" y="731507"/>
            <a:ext cx="2043429" cy="428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314450" y="788034"/>
            <a:ext cx="1932051" cy="3194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325367" y="588225"/>
            <a:ext cx="553059" cy="607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337559" y="630897"/>
            <a:ext cx="467715" cy="5225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399154" y="692404"/>
            <a:ext cx="347345" cy="403860"/>
          </a:xfrm>
          <a:custGeom>
            <a:avLst/>
            <a:gdLst/>
            <a:ahLst/>
            <a:cxnLst/>
            <a:rect l="l" t="t" r="r" b="b"/>
            <a:pathLst>
              <a:path w="347345" h="403859">
                <a:moveTo>
                  <a:pt x="182753" y="0"/>
                </a:moveTo>
                <a:lnTo>
                  <a:pt x="0" y="0"/>
                </a:lnTo>
                <a:lnTo>
                  <a:pt x="0" y="11049"/>
                </a:lnTo>
                <a:lnTo>
                  <a:pt x="15240" y="11049"/>
                </a:lnTo>
                <a:lnTo>
                  <a:pt x="25977" y="11860"/>
                </a:lnTo>
                <a:lnTo>
                  <a:pt x="55959" y="40719"/>
                </a:lnTo>
                <a:lnTo>
                  <a:pt x="58039" y="71500"/>
                </a:lnTo>
                <a:lnTo>
                  <a:pt x="57916" y="337016"/>
                </a:lnTo>
                <a:lnTo>
                  <a:pt x="51816" y="376047"/>
                </a:lnTo>
                <a:lnTo>
                  <a:pt x="15240" y="392684"/>
                </a:lnTo>
                <a:lnTo>
                  <a:pt x="0" y="392684"/>
                </a:lnTo>
                <a:lnTo>
                  <a:pt x="0" y="403733"/>
                </a:lnTo>
                <a:lnTo>
                  <a:pt x="312547" y="403733"/>
                </a:lnTo>
                <a:lnTo>
                  <a:pt x="320632" y="378079"/>
                </a:lnTo>
                <a:lnTo>
                  <a:pt x="177419" y="378079"/>
                </a:lnTo>
                <a:lnTo>
                  <a:pt x="159942" y="377890"/>
                </a:lnTo>
                <a:lnTo>
                  <a:pt x="122428" y="370078"/>
                </a:lnTo>
                <a:lnTo>
                  <a:pt x="115189" y="331978"/>
                </a:lnTo>
                <a:lnTo>
                  <a:pt x="115189" y="78359"/>
                </a:lnTo>
                <a:lnTo>
                  <a:pt x="117921" y="39193"/>
                </a:lnTo>
                <a:lnTo>
                  <a:pt x="155448" y="12414"/>
                </a:lnTo>
                <a:lnTo>
                  <a:pt x="182753" y="11049"/>
                </a:lnTo>
                <a:lnTo>
                  <a:pt x="182753" y="0"/>
                </a:lnTo>
                <a:close/>
              </a:path>
              <a:path w="347345" h="403859">
                <a:moveTo>
                  <a:pt x="337312" y="292100"/>
                </a:moveTo>
                <a:lnTo>
                  <a:pt x="314059" y="337016"/>
                </a:lnTo>
                <a:lnTo>
                  <a:pt x="281303" y="367127"/>
                </a:lnTo>
                <a:lnTo>
                  <a:pt x="228387" y="377650"/>
                </a:lnTo>
                <a:lnTo>
                  <a:pt x="206883" y="378079"/>
                </a:lnTo>
                <a:lnTo>
                  <a:pt x="320632" y="378079"/>
                </a:lnTo>
                <a:lnTo>
                  <a:pt x="347091" y="294132"/>
                </a:lnTo>
                <a:lnTo>
                  <a:pt x="337312" y="2921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399154" y="692404"/>
            <a:ext cx="347345" cy="403860"/>
          </a:xfrm>
          <a:custGeom>
            <a:avLst/>
            <a:gdLst/>
            <a:ahLst/>
            <a:cxnLst/>
            <a:rect l="l" t="t" r="r" b="b"/>
            <a:pathLst>
              <a:path w="347345" h="403859">
                <a:moveTo>
                  <a:pt x="0" y="0"/>
                </a:moveTo>
                <a:lnTo>
                  <a:pt x="182753" y="0"/>
                </a:lnTo>
                <a:lnTo>
                  <a:pt x="182753" y="11049"/>
                </a:lnTo>
                <a:lnTo>
                  <a:pt x="167921" y="11338"/>
                </a:lnTo>
                <a:lnTo>
                  <a:pt x="155448" y="12414"/>
                </a:lnTo>
                <a:lnTo>
                  <a:pt x="120015" y="32766"/>
                </a:lnTo>
                <a:lnTo>
                  <a:pt x="115189" y="78359"/>
                </a:lnTo>
                <a:lnTo>
                  <a:pt x="115189" y="331978"/>
                </a:lnTo>
                <a:lnTo>
                  <a:pt x="122428" y="370078"/>
                </a:lnTo>
                <a:lnTo>
                  <a:pt x="159942" y="377890"/>
                </a:lnTo>
                <a:lnTo>
                  <a:pt x="177419" y="378079"/>
                </a:lnTo>
                <a:lnTo>
                  <a:pt x="206883" y="378079"/>
                </a:lnTo>
                <a:lnTo>
                  <a:pt x="246427" y="376364"/>
                </a:lnTo>
                <a:lnTo>
                  <a:pt x="290052" y="361711"/>
                </a:lnTo>
                <a:lnTo>
                  <a:pt x="321817" y="324532"/>
                </a:lnTo>
                <a:lnTo>
                  <a:pt x="337312" y="292100"/>
                </a:lnTo>
                <a:lnTo>
                  <a:pt x="347091" y="294132"/>
                </a:lnTo>
                <a:lnTo>
                  <a:pt x="312547" y="403733"/>
                </a:lnTo>
                <a:lnTo>
                  <a:pt x="0" y="403733"/>
                </a:lnTo>
                <a:lnTo>
                  <a:pt x="0" y="392684"/>
                </a:lnTo>
                <a:lnTo>
                  <a:pt x="15240" y="392684"/>
                </a:lnTo>
                <a:lnTo>
                  <a:pt x="27098" y="391638"/>
                </a:lnTo>
                <a:lnTo>
                  <a:pt x="56499" y="360251"/>
                </a:lnTo>
                <a:lnTo>
                  <a:pt x="58039" y="331978"/>
                </a:lnTo>
                <a:lnTo>
                  <a:pt x="58039" y="71500"/>
                </a:lnTo>
                <a:lnTo>
                  <a:pt x="53377" y="30656"/>
                </a:lnTo>
                <a:lnTo>
                  <a:pt x="15240" y="11049"/>
                </a:lnTo>
                <a:lnTo>
                  <a:pt x="0" y="1104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700271" y="688822"/>
            <a:ext cx="2183765" cy="5133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712464" y="731507"/>
            <a:ext cx="2098420" cy="4280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769995" y="788034"/>
            <a:ext cx="1986407" cy="3194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846064" y="627837"/>
            <a:ext cx="482904" cy="5682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858255" y="670509"/>
            <a:ext cx="394538" cy="4829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919851" y="732790"/>
            <a:ext cx="276860" cy="363855"/>
          </a:xfrm>
          <a:custGeom>
            <a:avLst/>
            <a:gdLst/>
            <a:ahLst/>
            <a:cxnLst/>
            <a:rect l="l" t="t" r="r" b="b"/>
            <a:pathLst>
              <a:path w="276860" h="363855">
                <a:moveTo>
                  <a:pt x="155701" y="353313"/>
                </a:moveTo>
                <a:lnTo>
                  <a:pt x="0" y="353313"/>
                </a:lnTo>
                <a:lnTo>
                  <a:pt x="0" y="363347"/>
                </a:lnTo>
                <a:lnTo>
                  <a:pt x="155701" y="363347"/>
                </a:lnTo>
                <a:lnTo>
                  <a:pt x="155701" y="353313"/>
                </a:lnTo>
                <a:close/>
              </a:path>
              <a:path w="276860" h="363855">
                <a:moveTo>
                  <a:pt x="133096" y="0"/>
                </a:moveTo>
                <a:lnTo>
                  <a:pt x="0" y="0"/>
                </a:lnTo>
                <a:lnTo>
                  <a:pt x="0" y="9906"/>
                </a:lnTo>
                <a:lnTo>
                  <a:pt x="13715" y="9906"/>
                </a:lnTo>
                <a:lnTo>
                  <a:pt x="23362" y="10644"/>
                </a:lnTo>
                <a:lnTo>
                  <a:pt x="51490" y="48756"/>
                </a:lnTo>
                <a:lnTo>
                  <a:pt x="51943" y="298958"/>
                </a:lnTo>
                <a:lnTo>
                  <a:pt x="51609" y="313074"/>
                </a:lnTo>
                <a:lnTo>
                  <a:pt x="33401" y="349583"/>
                </a:lnTo>
                <a:lnTo>
                  <a:pt x="13715" y="353313"/>
                </a:lnTo>
                <a:lnTo>
                  <a:pt x="141732" y="353313"/>
                </a:lnTo>
                <a:lnTo>
                  <a:pt x="107610" y="335819"/>
                </a:lnTo>
                <a:lnTo>
                  <a:pt x="103377" y="298958"/>
                </a:lnTo>
                <a:lnTo>
                  <a:pt x="103377" y="193167"/>
                </a:lnTo>
                <a:lnTo>
                  <a:pt x="213172" y="193167"/>
                </a:lnTo>
                <a:lnTo>
                  <a:pt x="231205" y="185015"/>
                </a:lnTo>
                <a:lnTo>
                  <a:pt x="233539" y="183261"/>
                </a:lnTo>
                <a:lnTo>
                  <a:pt x="142112" y="183261"/>
                </a:lnTo>
                <a:lnTo>
                  <a:pt x="135889" y="182752"/>
                </a:lnTo>
                <a:lnTo>
                  <a:pt x="103377" y="177926"/>
                </a:lnTo>
                <a:lnTo>
                  <a:pt x="103377" y="26797"/>
                </a:lnTo>
                <a:lnTo>
                  <a:pt x="113643" y="24556"/>
                </a:lnTo>
                <a:lnTo>
                  <a:pt x="122920" y="22971"/>
                </a:lnTo>
                <a:lnTo>
                  <a:pt x="131220" y="22028"/>
                </a:lnTo>
                <a:lnTo>
                  <a:pt x="138557" y="21717"/>
                </a:lnTo>
                <a:lnTo>
                  <a:pt x="232937" y="21717"/>
                </a:lnTo>
                <a:lnTo>
                  <a:pt x="223531" y="15938"/>
                </a:lnTo>
                <a:lnTo>
                  <a:pt x="210058" y="10033"/>
                </a:lnTo>
                <a:lnTo>
                  <a:pt x="194675" y="5679"/>
                </a:lnTo>
                <a:lnTo>
                  <a:pt x="176720" y="2540"/>
                </a:lnTo>
                <a:lnTo>
                  <a:pt x="156194" y="638"/>
                </a:lnTo>
                <a:lnTo>
                  <a:pt x="133096" y="0"/>
                </a:lnTo>
                <a:close/>
              </a:path>
              <a:path w="276860" h="363855">
                <a:moveTo>
                  <a:pt x="213172" y="193167"/>
                </a:moveTo>
                <a:lnTo>
                  <a:pt x="103377" y="193167"/>
                </a:lnTo>
                <a:lnTo>
                  <a:pt x="111980" y="194950"/>
                </a:lnTo>
                <a:lnTo>
                  <a:pt x="150828" y="200183"/>
                </a:lnTo>
                <a:lnTo>
                  <a:pt x="164464" y="200660"/>
                </a:lnTo>
                <a:lnTo>
                  <a:pt x="189728" y="198921"/>
                </a:lnTo>
                <a:lnTo>
                  <a:pt x="211978" y="193706"/>
                </a:lnTo>
                <a:lnTo>
                  <a:pt x="213172" y="193167"/>
                </a:lnTo>
                <a:close/>
              </a:path>
              <a:path w="276860" h="363855">
                <a:moveTo>
                  <a:pt x="232937" y="21717"/>
                </a:moveTo>
                <a:lnTo>
                  <a:pt x="138557" y="21717"/>
                </a:lnTo>
                <a:lnTo>
                  <a:pt x="149488" y="22338"/>
                </a:lnTo>
                <a:lnTo>
                  <a:pt x="159813" y="24209"/>
                </a:lnTo>
                <a:lnTo>
                  <a:pt x="194341" y="44354"/>
                </a:lnTo>
                <a:lnTo>
                  <a:pt x="213248" y="83137"/>
                </a:lnTo>
                <a:lnTo>
                  <a:pt x="215646" y="105790"/>
                </a:lnTo>
                <a:lnTo>
                  <a:pt x="214383" y="122148"/>
                </a:lnTo>
                <a:lnTo>
                  <a:pt x="195452" y="161671"/>
                </a:lnTo>
                <a:lnTo>
                  <a:pt x="160770" y="181905"/>
                </a:lnTo>
                <a:lnTo>
                  <a:pt x="147320" y="183261"/>
                </a:lnTo>
                <a:lnTo>
                  <a:pt x="233539" y="183261"/>
                </a:lnTo>
                <a:lnTo>
                  <a:pt x="269398" y="140795"/>
                </a:lnTo>
                <a:lnTo>
                  <a:pt x="276733" y="100457"/>
                </a:lnTo>
                <a:lnTo>
                  <a:pt x="275520" y="84697"/>
                </a:lnTo>
                <a:lnTo>
                  <a:pt x="257428" y="43942"/>
                </a:lnTo>
                <a:lnTo>
                  <a:pt x="235934" y="23558"/>
                </a:lnTo>
                <a:lnTo>
                  <a:pt x="232937" y="2171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018657" y="749934"/>
            <a:ext cx="121412" cy="1706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919851" y="732790"/>
            <a:ext cx="276860" cy="363855"/>
          </a:xfrm>
          <a:custGeom>
            <a:avLst/>
            <a:gdLst/>
            <a:ahLst/>
            <a:cxnLst/>
            <a:rect l="l" t="t" r="r" b="b"/>
            <a:pathLst>
              <a:path w="276860" h="363855">
                <a:moveTo>
                  <a:pt x="0" y="0"/>
                </a:moveTo>
                <a:lnTo>
                  <a:pt x="133096" y="0"/>
                </a:lnTo>
                <a:lnTo>
                  <a:pt x="156194" y="638"/>
                </a:lnTo>
                <a:lnTo>
                  <a:pt x="194675" y="5679"/>
                </a:lnTo>
                <a:lnTo>
                  <a:pt x="235934" y="23558"/>
                </a:lnTo>
                <a:lnTo>
                  <a:pt x="265856" y="56415"/>
                </a:lnTo>
                <a:lnTo>
                  <a:pt x="276733" y="100457"/>
                </a:lnTo>
                <a:lnTo>
                  <a:pt x="274899" y="121679"/>
                </a:lnTo>
                <a:lnTo>
                  <a:pt x="260230" y="157839"/>
                </a:lnTo>
                <a:lnTo>
                  <a:pt x="231205" y="185015"/>
                </a:lnTo>
                <a:lnTo>
                  <a:pt x="189728" y="198921"/>
                </a:lnTo>
                <a:lnTo>
                  <a:pt x="164464" y="200660"/>
                </a:lnTo>
                <a:lnTo>
                  <a:pt x="157771" y="200540"/>
                </a:lnTo>
                <a:lnTo>
                  <a:pt x="111980" y="194950"/>
                </a:lnTo>
                <a:lnTo>
                  <a:pt x="103377" y="193167"/>
                </a:lnTo>
                <a:lnTo>
                  <a:pt x="103377" y="298958"/>
                </a:lnTo>
                <a:lnTo>
                  <a:pt x="110871" y="341630"/>
                </a:lnTo>
                <a:lnTo>
                  <a:pt x="141732" y="353313"/>
                </a:lnTo>
                <a:lnTo>
                  <a:pt x="155701" y="353313"/>
                </a:lnTo>
                <a:lnTo>
                  <a:pt x="155701" y="363347"/>
                </a:lnTo>
                <a:lnTo>
                  <a:pt x="0" y="363347"/>
                </a:lnTo>
                <a:lnTo>
                  <a:pt x="0" y="353313"/>
                </a:lnTo>
                <a:lnTo>
                  <a:pt x="13715" y="353313"/>
                </a:lnTo>
                <a:lnTo>
                  <a:pt x="24356" y="352383"/>
                </a:lnTo>
                <a:lnTo>
                  <a:pt x="50609" y="324358"/>
                </a:lnTo>
                <a:lnTo>
                  <a:pt x="51943" y="298958"/>
                </a:lnTo>
                <a:lnTo>
                  <a:pt x="51943" y="64262"/>
                </a:lnTo>
                <a:lnTo>
                  <a:pt x="44703" y="21717"/>
                </a:lnTo>
                <a:lnTo>
                  <a:pt x="13715" y="9906"/>
                </a:lnTo>
                <a:lnTo>
                  <a:pt x="0" y="990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144767" y="694982"/>
            <a:ext cx="787704" cy="5073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156959" y="737654"/>
            <a:ext cx="702360" cy="4219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219444" y="799465"/>
            <a:ext cx="581660" cy="303530"/>
          </a:xfrm>
          <a:custGeom>
            <a:avLst/>
            <a:gdLst/>
            <a:ahLst/>
            <a:cxnLst/>
            <a:rect l="l" t="t" r="r" b="b"/>
            <a:pathLst>
              <a:path w="581659" h="303530">
                <a:moveTo>
                  <a:pt x="519175" y="288544"/>
                </a:moveTo>
                <a:lnTo>
                  <a:pt x="393319" y="288544"/>
                </a:lnTo>
                <a:lnTo>
                  <a:pt x="393319" y="296672"/>
                </a:lnTo>
                <a:lnTo>
                  <a:pt x="519175" y="296672"/>
                </a:lnTo>
                <a:lnTo>
                  <a:pt x="519175" y="288544"/>
                </a:lnTo>
                <a:close/>
              </a:path>
              <a:path w="581659" h="303530">
                <a:moveTo>
                  <a:pt x="477392" y="18542"/>
                </a:moveTo>
                <a:lnTo>
                  <a:pt x="435355" y="18542"/>
                </a:lnTo>
                <a:lnTo>
                  <a:pt x="435355" y="245237"/>
                </a:lnTo>
                <a:lnTo>
                  <a:pt x="435048" y="256575"/>
                </a:lnTo>
                <a:lnTo>
                  <a:pt x="412599" y="287829"/>
                </a:lnTo>
                <a:lnTo>
                  <a:pt x="403859" y="288544"/>
                </a:lnTo>
                <a:lnTo>
                  <a:pt x="508888" y="288544"/>
                </a:lnTo>
                <a:lnTo>
                  <a:pt x="477752" y="257591"/>
                </a:lnTo>
                <a:lnTo>
                  <a:pt x="477392" y="245237"/>
                </a:lnTo>
                <a:lnTo>
                  <a:pt x="477392" y="18542"/>
                </a:lnTo>
                <a:close/>
              </a:path>
              <a:path w="581659" h="303530">
                <a:moveTo>
                  <a:pt x="578484" y="0"/>
                </a:moveTo>
                <a:lnTo>
                  <a:pt x="336296" y="0"/>
                </a:lnTo>
                <a:lnTo>
                  <a:pt x="332739" y="69469"/>
                </a:lnTo>
                <a:lnTo>
                  <a:pt x="341122" y="69469"/>
                </a:lnTo>
                <a:lnTo>
                  <a:pt x="342288" y="59969"/>
                </a:lnTo>
                <a:lnTo>
                  <a:pt x="344265" y="51482"/>
                </a:lnTo>
                <a:lnTo>
                  <a:pt x="370204" y="21589"/>
                </a:lnTo>
                <a:lnTo>
                  <a:pt x="399669" y="18542"/>
                </a:lnTo>
                <a:lnTo>
                  <a:pt x="579332" y="18542"/>
                </a:lnTo>
                <a:lnTo>
                  <a:pt x="578484" y="0"/>
                </a:lnTo>
                <a:close/>
              </a:path>
              <a:path w="581659" h="303530">
                <a:moveTo>
                  <a:pt x="579332" y="18542"/>
                </a:moveTo>
                <a:lnTo>
                  <a:pt x="519175" y="18542"/>
                </a:lnTo>
                <a:lnTo>
                  <a:pt x="527889" y="18921"/>
                </a:lnTo>
                <a:lnTo>
                  <a:pt x="535733" y="20050"/>
                </a:lnTo>
                <a:lnTo>
                  <a:pt x="566801" y="43307"/>
                </a:lnTo>
                <a:lnTo>
                  <a:pt x="573404" y="69469"/>
                </a:lnTo>
                <a:lnTo>
                  <a:pt x="581659" y="69469"/>
                </a:lnTo>
                <a:lnTo>
                  <a:pt x="579332" y="18542"/>
                </a:lnTo>
                <a:close/>
              </a:path>
              <a:path w="581659" h="303530">
                <a:moveTo>
                  <a:pt x="121284" y="0"/>
                </a:moveTo>
                <a:lnTo>
                  <a:pt x="0" y="0"/>
                </a:lnTo>
                <a:lnTo>
                  <a:pt x="0" y="8000"/>
                </a:lnTo>
                <a:lnTo>
                  <a:pt x="9016" y="8762"/>
                </a:lnTo>
                <a:lnTo>
                  <a:pt x="16255" y="10413"/>
                </a:lnTo>
                <a:lnTo>
                  <a:pt x="43142" y="38766"/>
                </a:lnTo>
                <a:lnTo>
                  <a:pt x="158241" y="303402"/>
                </a:lnTo>
                <a:lnTo>
                  <a:pt x="166242" y="303402"/>
                </a:lnTo>
                <a:lnTo>
                  <a:pt x="193889" y="235965"/>
                </a:lnTo>
                <a:lnTo>
                  <a:pt x="173989" y="235965"/>
                </a:lnTo>
                <a:lnTo>
                  <a:pt x="98425" y="62102"/>
                </a:lnTo>
                <a:lnTo>
                  <a:pt x="88391" y="22733"/>
                </a:lnTo>
                <a:lnTo>
                  <a:pt x="90423" y="18414"/>
                </a:lnTo>
                <a:lnTo>
                  <a:pt x="121284" y="8000"/>
                </a:lnTo>
                <a:lnTo>
                  <a:pt x="121284" y="0"/>
                </a:lnTo>
                <a:close/>
              </a:path>
              <a:path w="581659" h="303530">
                <a:moveTo>
                  <a:pt x="314198" y="0"/>
                </a:moveTo>
                <a:lnTo>
                  <a:pt x="222757" y="0"/>
                </a:lnTo>
                <a:lnTo>
                  <a:pt x="222757" y="8000"/>
                </a:lnTo>
                <a:lnTo>
                  <a:pt x="224535" y="8382"/>
                </a:lnTo>
                <a:lnTo>
                  <a:pt x="225678" y="8509"/>
                </a:lnTo>
                <a:lnTo>
                  <a:pt x="236473" y="10287"/>
                </a:lnTo>
                <a:lnTo>
                  <a:pt x="243712" y="13081"/>
                </a:lnTo>
                <a:lnTo>
                  <a:pt x="247903" y="16890"/>
                </a:lnTo>
                <a:lnTo>
                  <a:pt x="252094" y="20827"/>
                </a:lnTo>
                <a:lnTo>
                  <a:pt x="254253" y="24764"/>
                </a:lnTo>
                <a:lnTo>
                  <a:pt x="254253" y="29083"/>
                </a:lnTo>
                <a:lnTo>
                  <a:pt x="173989" y="235965"/>
                </a:lnTo>
                <a:lnTo>
                  <a:pt x="193889" y="235965"/>
                </a:lnTo>
                <a:lnTo>
                  <a:pt x="269747" y="50926"/>
                </a:lnTo>
                <a:lnTo>
                  <a:pt x="290322" y="18161"/>
                </a:lnTo>
                <a:lnTo>
                  <a:pt x="314198" y="8000"/>
                </a:lnTo>
                <a:lnTo>
                  <a:pt x="31419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552183" y="799465"/>
            <a:ext cx="248920" cy="297180"/>
          </a:xfrm>
          <a:custGeom>
            <a:avLst/>
            <a:gdLst/>
            <a:ahLst/>
            <a:cxnLst/>
            <a:rect l="l" t="t" r="r" b="b"/>
            <a:pathLst>
              <a:path w="248920" h="297180">
                <a:moveTo>
                  <a:pt x="3556" y="0"/>
                </a:moveTo>
                <a:lnTo>
                  <a:pt x="245745" y="0"/>
                </a:lnTo>
                <a:lnTo>
                  <a:pt x="248920" y="69469"/>
                </a:lnTo>
                <a:lnTo>
                  <a:pt x="240665" y="69469"/>
                </a:lnTo>
                <a:lnTo>
                  <a:pt x="239329" y="60969"/>
                </a:lnTo>
                <a:lnTo>
                  <a:pt x="237791" y="53768"/>
                </a:lnTo>
                <a:lnTo>
                  <a:pt x="209956" y="21917"/>
                </a:lnTo>
                <a:lnTo>
                  <a:pt x="186436" y="18542"/>
                </a:lnTo>
                <a:lnTo>
                  <a:pt x="144652" y="18542"/>
                </a:lnTo>
                <a:lnTo>
                  <a:pt x="144652" y="245237"/>
                </a:lnTo>
                <a:lnTo>
                  <a:pt x="145012" y="257591"/>
                </a:lnTo>
                <a:lnTo>
                  <a:pt x="168050" y="287970"/>
                </a:lnTo>
                <a:lnTo>
                  <a:pt x="176149" y="288544"/>
                </a:lnTo>
                <a:lnTo>
                  <a:pt x="186436" y="288544"/>
                </a:lnTo>
                <a:lnTo>
                  <a:pt x="186436" y="296672"/>
                </a:lnTo>
                <a:lnTo>
                  <a:pt x="60579" y="296672"/>
                </a:lnTo>
                <a:lnTo>
                  <a:pt x="60579" y="288544"/>
                </a:lnTo>
                <a:lnTo>
                  <a:pt x="71120" y="288544"/>
                </a:lnTo>
                <a:lnTo>
                  <a:pt x="79859" y="287829"/>
                </a:lnTo>
                <a:lnTo>
                  <a:pt x="102308" y="256575"/>
                </a:lnTo>
                <a:lnTo>
                  <a:pt x="102616" y="245237"/>
                </a:lnTo>
                <a:lnTo>
                  <a:pt x="102616" y="18542"/>
                </a:lnTo>
                <a:lnTo>
                  <a:pt x="66929" y="18542"/>
                </a:lnTo>
                <a:lnTo>
                  <a:pt x="57306" y="18732"/>
                </a:lnTo>
                <a:lnTo>
                  <a:pt x="17907" y="37592"/>
                </a:lnTo>
                <a:lnTo>
                  <a:pt x="8382" y="69469"/>
                </a:lnTo>
                <a:lnTo>
                  <a:pt x="0" y="69469"/>
                </a:lnTo>
                <a:lnTo>
                  <a:pt x="3556" y="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219444" y="799465"/>
            <a:ext cx="314325" cy="303530"/>
          </a:xfrm>
          <a:custGeom>
            <a:avLst/>
            <a:gdLst/>
            <a:ahLst/>
            <a:cxnLst/>
            <a:rect l="l" t="t" r="r" b="b"/>
            <a:pathLst>
              <a:path w="314325" h="303530">
                <a:moveTo>
                  <a:pt x="0" y="0"/>
                </a:moveTo>
                <a:lnTo>
                  <a:pt x="121284" y="0"/>
                </a:lnTo>
                <a:lnTo>
                  <a:pt x="121284" y="8000"/>
                </a:lnTo>
                <a:lnTo>
                  <a:pt x="111900" y="9217"/>
                </a:lnTo>
                <a:lnTo>
                  <a:pt x="104314" y="10779"/>
                </a:lnTo>
                <a:lnTo>
                  <a:pt x="98514" y="12698"/>
                </a:lnTo>
                <a:lnTo>
                  <a:pt x="94487" y="14986"/>
                </a:lnTo>
                <a:lnTo>
                  <a:pt x="90423" y="18414"/>
                </a:lnTo>
                <a:lnTo>
                  <a:pt x="88391" y="22733"/>
                </a:lnTo>
                <a:lnTo>
                  <a:pt x="88391" y="27939"/>
                </a:lnTo>
                <a:lnTo>
                  <a:pt x="173989" y="235965"/>
                </a:lnTo>
                <a:lnTo>
                  <a:pt x="243966" y="64262"/>
                </a:lnTo>
                <a:lnTo>
                  <a:pt x="248467" y="52550"/>
                </a:lnTo>
                <a:lnTo>
                  <a:pt x="251682" y="42767"/>
                </a:lnTo>
                <a:lnTo>
                  <a:pt x="253611" y="34936"/>
                </a:lnTo>
                <a:lnTo>
                  <a:pt x="254253" y="29083"/>
                </a:lnTo>
                <a:lnTo>
                  <a:pt x="254253" y="24764"/>
                </a:lnTo>
                <a:lnTo>
                  <a:pt x="226440" y="8636"/>
                </a:lnTo>
                <a:lnTo>
                  <a:pt x="225678" y="8509"/>
                </a:lnTo>
                <a:lnTo>
                  <a:pt x="224535" y="8382"/>
                </a:lnTo>
                <a:lnTo>
                  <a:pt x="222757" y="8000"/>
                </a:lnTo>
                <a:lnTo>
                  <a:pt x="222757" y="0"/>
                </a:lnTo>
                <a:lnTo>
                  <a:pt x="314198" y="0"/>
                </a:lnTo>
                <a:lnTo>
                  <a:pt x="314198" y="8000"/>
                </a:lnTo>
                <a:lnTo>
                  <a:pt x="306788" y="9713"/>
                </a:lnTo>
                <a:lnTo>
                  <a:pt x="300354" y="11985"/>
                </a:lnTo>
                <a:lnTo>
                  <a:pt x="274391" y="40592"/>
                </a:lnTo>
                <a:lnTo>
                  <a:pt x="166242" y="303402"/>
                </a:lnTo>
                <a:lnTo>
                  <a:pt x="158241" y="303402"/>
                </a:lnTo>
                <a:lnTo>
                  <a:pt x="47116" y="47625"/>
                </a:lnTo>
                <a:lnTo>
                  <a:pt x="21589" y="12954"/>
                </a:lnTo>
                <a:lnTo>
                  <a:pt x="16255" y="10413"/>
                </a:lnTo>
                <a:lnTo>
                  <a:pt x="9016" y="8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745223" y="938796"/>
            <a:ext cx="266433" cy="2664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757416" y="981405"/>
            <a:ext cx="181279" cy="1812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814311" y="1038605"/>
            <a:ext cx="69596" cy="697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995159" y="536498"/>
            <a:ext cx="595693" cy="65971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7007352" y="579170"/>
            <a:ext cx="510336" cy="5743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7070470" y="641984"/>
            <a:ext cx="390525" cy="454659"/>
          </a:xfrm>
          <a:custGeom>
            <a:avLst/>
            <a:gdLst/>
            <a:ahLst/>
            <a:cxnLst/>
            <a:rect l="l" t="t" r="r" b="b"/>
            <a:pathLst>
              <a:path w="390525" h="454659">
                <a:moveTo>
                  <a:pt x="205612" y="0"/>
                </a:moveTo>
                <a:lnTo>
                  <a:pt x="0" y="0"/>
                </a:lnTo>
                <a:lnTo>
                  <a:pt x="0" y="12445"/>
                </a:lnTo>
                <a:lnTo>
                  <a:pt x="17145" y="12445"/>
                </a:lnTo>
                <a:lnTo>
                  <a:pt x="29217" y="13354"/>
                </a:lnTo>
                <a:lnTo>
                  <a:pt x="63039" y="45831"/>
                </a:lnTo>
                <a:lnTo>
                  <a:pt x="65404" y="80390"/>
                </a:lnTo>
                <a:lnTo>
                  <a:pt x="65404" y="373379"/>
                </a:lnTo>
                <a:lnTo>
                  <a:pt x="61386" y="415813"/>
                </a:lnTo>
                <a:lnTo>
                  <a:pt x="30503" y="440537"/>
                </a:lnTo>
                <a:lnTo>
                  <a:pt x="17145" y="441705"/>
                </a:lnTo>
                <a:lnTo>
                  <a:pt x="0" y="441705"/>
                </a:lnTo>
                <a:lnTo>
                  <a:pt x="0" y="454151"/>
                </a:lnTo>
                <a:lnTo>
                  <a:pt x="351662" y="454151"/>
                </a:lnTo>
                <a:lnTo>
                  <a:pt x="360748" y="425323"/>
                </a:lnTo>
                <a:lnTo>
                  <a:pt x="199644" y="425323"/>
                </a:lnTo>
                <a:lnTo>
                  <a:pt x="179933" y="425108"/>
                </a:lnTo>
                <a:lnTo>
                  <a:pt x="141858" y="419735"/>
                </a:lnTo>
                <a:lnTo>
                  <a:pt x="129667" y="373379"/>
                </a:lnTo>
                <a:lnTo>
                  <a:pt x="129667" y="88137"/>
                </a:lnTo>
                <a:lnTo>
                  <a:pt x="132667" y="44043"/>
                </a:lnTo>
                <a:lnTo>
                  <a:pt x="163536" y="16000"/>
                </a:lnTo>
                <a:lnTo>
                  <a:pt x="205612" y="12445"/>
                </a:lnTo>
                <a:lnTo>
                  <a:pt x="205612" y="0"/>
                </a:lnTo>
                <a:close/>
              </a:path>
              <a:path w="390525" h="454659">
                <a:moveTo>
                  <a:pt x="379475" y="328549"/>
                </a:moveTo>
                <a:lnTo>
                  <a:pt x="362029" y="365029"/>
                </a:lnTo>
                <a:lnTo>
                  <a:pt x="335698" y="399341"/>
                </a:lnTo>
                <a:lnTo>
                  <a:pt x="293620" y="420983"/>
                </a:lnTo>
                <a:lnTo>
                  <a:pt x="232790" y="425323"/>
                </a:lnTo>
                <a:lnTo>
                  <a:pt x="360748" y="425323"/>
                </a:lnTo>
                <a:lnTo>
                  <a:pt x="390525" y="330835"/>
                </a:lnTo>
                <a:lnTo>
                  <a:pt x="379475" y="32854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7070470" y="641984"/>
            <a:ext cx="390525" cy="454659"/>
          </a:xfrm>
          <a:custGeom>
            <a:avLst/>
            <a:gdLst/>
            <a:ahLst/>
            <a:cxnLst/>
            <a:rect l="l" t="t" r="r" b="b"/>
            <a:pathLst>
              <a:path w="390525" h="454659">
                <a:moveTo>
                  <a:pt x="0" y="0"/>
                </a:moveTo>
                <a:lnTo>
                  <a:pt x="205612" y="0"/>
                </a:lnTo>
                <a:lnTo>
                  <a:pt x="205612" y="12445"/>
                </a:lnTo>
                <a:lnTo>
                  <a:pt x="188872" y="12709"/>
                </a:lnTo>
                <a:lnTo>
                  <a:pt x="174847" y="13890"/>
                </a:lnTo>
                <a:lnTo>
                  <a:pt x="138241" y="31712"/>
                </a:lnTo>
                <a:lnTo>
                  <a:pt x="130000" y="69709"/>
                </a:lnTo>
                <a:lnTo>
                  <a:pt x="129667" y="88137"/>
                </a:lnTo>
                <a:lnTo>
                  <a:pt x="129667" y="373379"/>
                </a:lnTo>
                <a:lnTo>
                  <a:pt x="135000" y="411606"/>
                </a:lnTo>
                <a:lnTo>
                  <a:pt x="179933" y="425108"/>
                </a:lnTo>
                <a:lnTo>
                  <a:pt x="199644" y="425323"/>
                </a:lnTo>
                <a:lnTo>
                  <a:pt x="232790" y="425323"/>
                </a:lnTo>
                <a:lnTo>
                  <a:pt x="277240" y="423402"/>
                </a:lnTo>
                <a:lnTo>
                  <a:pt x="316406" y="413005"/>
                </a:lnTo>
                <a:lnTo>
                  <a:pt x="353347" y="379055"/>
                </a:lnTo>
                <a:lnTo>
                  <a:pt x="379475" y="328549"/>
                </a:lnTo>
                <a:lnTo>
                  <a:pt x="390525" y="330835"/>
                </a:lnTo>
                <a:lnTo>
                  <a:pt x="351662" y="454151"/>
                </a:lnTo>
                <a:lnTo>
                  <a:pt x="0" y="454151"/>
                </a:lnTo>
                <a:lnTo>
                  <a:pt x="0" y="441705"/>
                </a:lnTo>
                <a:lnTo>
                  <a:pt x="17145" y="441705"/>
                </a:lnTo>
                <a:lnTo>
                  <a:pt x="30503" y="440537"/>
                </a:lnTo>
                <a:lnTo>
                  <a:pt x="61386" y="415813"/>
                </a:lnTo>
                <a:lnTo>
                  <a:pt x="65404" y="373379"/>
                </a:lnTo>
                <a:lnTo>
                  <a:pt x="65404" y="80390"/>
                </a:lnTo>
                <a:lnTo>
                  <a:pt x="60100" y="34510"/>
                </a:lnTo>
                <a:lnTo>
                  <a:pt x="17145" y="12445"/>
                </a:lnTo>
                <a:lnTo>
                  <a:pt x="0" y="1244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7412735" y="694893"/>
            <a:ext cx="772502" cy="5011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7424928" y="737565"/>
            <a:ext cx="687158" cy="4158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7487919" y="799465"/>
            <a:ext cx="567690" cy="297180"/>
          </a:xfrm>
          <a:custGeom>
            <a:avLst/>
            <a:gdLst/>
            <a:ahLst/>
            <a:cxnLst/>
            <a:rect l="l" t="t" r="r" b="b"/>
            <a:pathLst>
              <a:path w="567690" h="297180">
                <a:moveTo>
                  <a:pt x="389127" y="0"/>
                </a:moveTo>
                <a:lnTo>
                  <a:pt x="268477" y="0"/>
                </a:lnTo>
                <a:lnTo>
                  <a:pt x="268477" y="8000"/>
                </a:lnTo>
                <a:lnTo>
                  <a:pt x="279526" y="8000"/>
                </a:lnTo>
                <a:lnTo>
                  <a:pt x="287460" y="8616"/>
                </a:lnTo>
                <a:lnTo>
                  <a:pt x="310642" y="39852"/>
                </a:lnTo>
                <a:lnTo>
                  <a:pt x="310984" y="245618"/>
                </a:lnTo>
                <a:lnTo>
                  <a:pt x="310735" y="255547"/>
                </a:lnTo>
                <a:lnTo>
                  <a:pt x="288268" y="287783"/>
                </a:lnTo>
                <a:lnTo>
                  <a:pt x="279526" y="288544"/>
                </a:lnTo>
                <a:lnTo>
                  <a:pt x="268477" y="288544"/>
                </a:lnTo>
                <a:lnTo>
                  <a:pt x="268477" y="296672"/>
                </a:lnTo>
                <a:lnTo>
                  <a:pt x="400938" y="296672"/>
                </a:lnTo>
                <a:lnTo>
                  <a:pt x="441418" y="293766"/>
                </a:lnTo>
                <a:lnTo>
                  <a:pt x="476361" y="285051"/>
                </a:lnTo>
                <a:lnTo>
                  <a:pt x="483942" y="281305"/>
                </a:lnTo>
                <a:lnTo>
                  <a:pt x="399669" y="281305"/>
                </a:lnTo>
                <a:lnTo>
                  <a:pt x="389689" y="280924"/>
                </a:lnTo>
                <a:lnTo>
                  <a:pt x="378602" y="279781"/>
                </a:lnTo>
                <a:lnTo>
                  <a:pt x="366396" y="277875"/>
                </a:lnTo>
                <a:lnTo>
                  <a:pt x="353059" y="275209"/>
                </a:lnTo>
                <a:lnTo>
                  <a:pt x="353059" y="22860"/>
                </a:lnTo>
                <a:lnTo>
                  <a:pt x="365297" y="20119"/>
                </a:lnTo>
                <a:lnTo>
                  <a:pt x="376856" y="18176"/>
                </a:lnTo>
                <a:lnTo>
                  <a:pt x="387725" y="17019"/>
                </a:lnTo>
                <a:lnTo>
                  <a:pt x="397890" y="16637"/>
                </a:lnTo>
                <a:lnTo>
                  <a:pt x="493421" y="16637"/>
                </a:lnTo>
                <a:lnTo>
                  <a:pt x="490347" y="14986"/>
                </a:lnTo>
                <a:lnTo>
                  <a:pt x="471031" y="8411"/>
                </a:lnTo>
                <a:lnTo>
                  <a:pt x="447738" y="3730"/>
                </a:lnTo>
                <a:lnTo>
                  <a:pt x="420445" y="930"/>
                </a:lnTo>
                <a:lnTo>
                  <a:pt x="389127" y="0"/>
                </a:lnTo>
                <a:close/>
              </a:path>
              <a:path w="567690" h="297180">
                <a:moveTo>
                  <a:pt x="493421" y="16637"/>
                </a:moveTo>
                <a:lnTo>
                  <a:pt x="397890" y="16637"/>
                </a:lnTo>
                <a:lnTo>
                  <a:pt x="422987" y="18851"/>
                </a:lnTo>
                <a:lnTo>
                  <a:pt x="445690" y="25495"/>
                </a:lnTo>
                <a:lnTo>
                  <a:pt x="483870" y="52070"/>
                </a:lnTo>
                <a:lnTo>
                  <a:pt x="509016" y="93995"/>
                </a:lnTo>
                <a:lnTo>
                  <a:pt x="517398" y="148971"/>
                </a:lnTo>
                <a:lnTo>
                  <a:pt x="515302" y="177877"/>
                </a:lnTo>
                <a:lnTo>
                  <a:pt x="498538" y="226212"/>
                </a:lnTo>
                <a:lnTo>
                  <a:pt x="466105" y="261213"/>
                </a:lnTo>
                <a:lnTo>
                  <a:pt x="424005" y="279068"/>
                </a:lnTo>
                <a:lnTo>
                  <a:pt x="399669" y="281305"/>
                </a:lnTo>
                <a:lnTo>
                  <a:pt x="483942" y="281305"/>
                </a:lnTo>
                <a:lnTo>
                  <a:pt x="529589" y="250189"/>
                </a:lnTo>
                <a:lnTo>
                  <a:pt x="557879" y="203533"/>
                </a:lnTo>
                <a:lnTo>
                  <a:pt x="567308" y="146685"/>
                </a:lnTo>
                <a:lnTo>
                  <a:pt x="565977" y="124323"/>
                </a:lnTo>
                <a:lnTo>
                  <a:pt x="555361" y="83694"/>
                </a:lnTo>
                <a:lnTo>
                  <a:pt x="534745" y="49043"/>
                </a:lnTo>
                <a:lnTo>
                  <a:pt x="506845" y="23846"/>
                </a:lnTo>
                <a:lnTo>
                  <a:pt x="493421" y="16637"/>
                </a:lnTo>
                <a:close/>
              </a:path>
              <a:path w="567690" h="297180">
                <a:moveTo>
                  <a:pt x="186435" y="288544"/>
                </a:moveTo>
                <a:lnTo>
                  <a:pt x="60578" y="288544"/>
                </a:lnTo>
                <a:lnTo>
                  <a:pt x="60578" y="296672"/>
                </a:lnTo>
                <a:lnTo>
                  <a:pt x="186435" y="296672"/>
                </a:lnTo>
                <a:lnTo>
                  <a:pt x="186435" y="288544"/>
                </a:lnTo>
                <a:close/>
              </a:path>
              <a:path w="567690" h="297180">
                <a:moveTo>
                  <a:pt x="144652" y="18542"/>
                </a:moveTo>
                <a:lnTo>
                  <a:pt x="102615" y="18542"/>
                </a:lnTo>
                <a:lnTo>
                  <a:pt x="102615" y="245237"/>
                </a:lnTo>
                <a:lnTo>
                  <a:pt x="102308" y="256575"/>
                </a:lnTo>
                <a:lnTo>
                  <a:pt x="79859" y="287829"/>
                </a:lnTo>
                <a:lnTo>
                  <a:pt x="71120" y="288544"/>
                </a:lnTo>
                <a:lnTo>
                  <a:pt x="176149" y="288544"/>
                </a:lnTo>
                <a:lnTo>
                  <a:pt x="145012" y="257591"/>
                </a:lnTo>
                <a:lnTo>
                  <a:pt x="144652" y="245237"/>
                </a:lnTo>
                <a:lnTo>
                  <a:pt x="144652" y="18542"/>
                </a:lnTo>
                <a:close/>
              </a:path>
              <a:path w="567690" h="297180">
                <a:moveTo>
                  <a:pt x="245745" y="0"/>
                </a:moveTo>
                <a:lnTo>
                  <a:pt x="3555" y="0"/>
                </a:lnTo>
                <a:lnTo>
                  <a:pt x="0" y="69469"/>
                </a:lnTo>
                <a:lnTo>
                  <a:pt x="8381" y="69469"/>
                </a:lnTo>
                <a:lnTo>
                  <a:pt x="9548" y="59969"/>
                </a:lnTo>
                <a:lnTo>
                  <a:pt x="11525" y="51482"/>
                </a:lnTo>
                <a:lnTo>
                  <a:pt x="37464" y="21589"/>
                </a:lnTo>
                <a:lnTo>
                  <a:pt x="66928" y="18542"/>
                </a:lnTo>
                <a:lnTo>
                  <a:pt x="246592" y="18542"/>
                </a:lnTo>
                <a:lnTo>
                  <a:pt x="245745" y="0"/>
                </a:lnTo>
                <a:close/>
              </a:path>
              <a:path w="567690" h="297180">
                <a:moveTo>
                  <a:pt x="246592" y="18542"/>
                </a:moveTo>
                <a:lnTo>
                  <a:pt x="186435" y="18542"/>
                </a:lnTo>
                <a:lnTo>
                  <a:pt x="195149" y="18921"/>
                </a:lnTo>
                <a:lnTo>
                  <a:pt x="202993" y="20050"/>
                </a:lnTo>
                <a:lnTo>
                  <a:pt x="234060" y="43307"/>
                </a:lnTo>
                <a:lnTo>
                  <a:pt x="240664" y="69469"/>
                </a:lnTo>
                <a:lnTo>
                  <a:pt x="248920" y="69469"/>
                </a:lnTo>
                <a:lnTo>
                  <a:pt x="246592" y="1854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7840980" y="816102"/>
            <a:ext cx="164465" cy="264795"/>
          </a:xfrm>
          <a:custGeom>
            <a:avLst/>
            <a:gdLst/>
            <a:ahLst/>
            <a:cxnLst/>
            <a:rect l="l" t="t" r="r" b="b"/>
            <a:pathLst>
              <a:path w="164465" h="264794">
                <a:moveTo>
                  <a:pt x="44830" y="0"/>
                </a:moveTo>
                <a:lnTo>
                  <a:pt x="34665" y="382"/>
                </a:lnTo>
                <a:lnTo>
                  <a:pt x="23796" y="1539"/>
                </a:lnTo>
                <a:lnTo>
                  <a:pt x="12237" y="3482"/>
                </a:lnTo>
                <a:lnTo>
                  <a:pt x="0" y="6223"/>
                </a:lnTo>
                <a:lnTo>
                  <a:pt x="0" y="258572"/>
                </a:lnTo>
                <a:lnTo>
                  <a:pt x="13336" y="261238"/>
                </a:lnTo>
                <a:lnTo>
                  <a:pt x="25542" y="263144"/>
                </a:lnTo>
                <a:lnTo>
                  <a:pt x="36629" y="264287"/>
                </a:lnTo>
                <a:lnTo>
                  <a:pt x="46609" y="264668"/>
                </a:lnTo>
                <a:lnTo>
                  <a:pt x="70945" y="262431"/>
                </a:lnTo>
                <a:lnTo>
                  <a:pt x="113045" y="244576"/>
                </a:lnTo>
                <a:lnTo>
                  <a:pt x="145478" y="209575"/>
                </a:lnTo>
                <a:lnTo>
                  <a:pt x="162242" y="161240"/>
                </a:lnTo>
                <a:lnTo>
                  <a:pt x="164338" y="132334"/>
                </a:lnTo>
                <a:lnTo>
                  <a:pt x="162242" y="103209"/>
                </a:lnTo>
                <a:lnTo>
                  <a:pt x="145478" y="54770"/>
                </a:lnTo>
                <a:lnTo>
                  <a:pt x="112928" y="19931"/>
                </a:lnTo>
                <a:lnTo>
                  <a:pt x="69927" y="2214"/>
                </a:lnTo>
                <a:lnTo>
                  <a:pt x="44830" y="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7756397" y="799465"/>
            <a:ext cx="299085" cy="297180"/>
          </a:xfrm>
          <a:custGeom>
            <a:avLst/>
            <a:gdLst/>
            <a:ahLst/>
            <a:cxnLst/>
            <a:rect l="l" t="t" r="r" b="b"/>
            <a:pathLst>
              <a:path w="299084" h="297180">
                <a:moveTo>
                  <a:pt x="0" y="0"/>
                </a:moveTo>
                <a:lnTo>
                  <a:pt x="120650" y="0"/>
                </a:lnTo>
                <a:lnTo>
                  <a:pt x="151967" y="930"/>
                </a:lnTo>
                <a:lnTo>
                  <a:pt x="202553" y="8411"/>
                </a:lnTo>
                <a:lnTo>
                  <a:pt x="238367" y="23846"/>
                </a:lnTo>
                <a:lnTo>
                  <a:pt x="277622" y="65405"/>
                </a:lnTo>
                <a:lnTo>
                  <a:pt x="293512" y="103330"/>
                </a:lnTo>
                <a:lnTo>
                  <a:pt x="298830" y="146685"/>
                </a:lnTo>
                <a:lnTo>
                  <a:pt x="296473" y="176377"/>
                </a:lnTo>
                <a:lnTo>
                  <a:pt x="277614" y="228141"/>
                </a:lnTo>
                <a:lnTo>
                  <a:pt x="237277" y="270525"/>
                </a:lnTo>
                <a:lnTo>
                  <a:pt x="172940" y="293766"/>
                </a:lnTo>
                <a:lnTo>
                  <a:pt x="132460" y="296672"/>
                </a:lnTo>
                <a:lnTo>
                  <a:pt x="0" y="296672"/>
                </a:lnTo>
                <a:lnTo>
                  <a:pt x="0" y="288544"/>
                </a:lnTo>
                <a:lnTo>
                  <a:pt x="11049" y="288544"/>
                </a:lnTo>
                <a:lnTo>
                  <a:pt x="19790" y="287783"/>
                </a:lnTo>
                <a:lnTo>
                  <a:pt x="42257" y="255547"/>
                </a:lnTo>
                <a:lnTo>
                  <a:pt x="42545" y="244094"/>
                </a:lnTo>
                <a:lnTo>
                  <a:pt x="42545" y="52450"/>
                </a:lnTo>
                <a:lnTo>
                  <a:pt x="31658" y="13465"/>
                </a:lnTo>
                <a:lnTo>
                  <a:pt x="11049" y="8000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7487919" y="799465"/>
            <a:ext cx="248920" cy="297180"/>
          </a:xfrm>
          <a:custGeom>
            <a:avLst/>
            <a:gdLst/>
            <a:ahLst/>
            <a:cxnLst/>
            <a:rect l="l" t="t" r="r" b="b"/>
            <a:pathLst>
              <a:path w="248920" h="297180">
                <a:moveTo>
                  <a:pt x="3555" y="0"/>
                </a:moveTo>
                <a:lnTo>
                  <a:pt x="245745" y="0"/>
                </a:lnTo>
                <a:lnTo>
                  <a:pt x="248920" y="69469"/>
                </a:lnTo>
                <a:lnTo>
                  <a:pt x="240664" y="69469"/>
                </a:lnTo>
                <a:lnTo>
                  <a:pt x="239329" y="60969"/>
                </a:lnTo>
                <a:lnTo>
                  <a:pt x="237791" y="53768"/>
                </a:lnTo>
                <a:lnTo>
                  <a:pt x="209956" y="21917"/>
                </a:lnTo>
                <a:lnTo>
                  <a:pt x="186435" y="18542"/>
                </a:lnTo>
                <a:lnTo>
                  <a:pt x="144652" y="18542"/>
                </a:lnTo>
                <a:lnTo>
                  <a:pt x="144652" y="245237"/>
                </a:lnTo>
                <a:lnTo>
                  <a:pt x="145012" y="257591"/>
                </a:lnTo>
                <a:lnTo>
                  <a:pt x="168050" y="287970"/>
                </a:lnTo>
                <a:lnTo>
                  <a:pt x="176149" y="288544"/>
                </a:lnTo>
                <a:lnTo>
                  <a:pt x="186435" y="288544"/>
                </a:lnTo>
                <a:lnTo>
                  <a:pt x="186435" y="296672"/>
                </a:lnTo>
                <a:lnTo>
                  <a:pt x="60578" y="296672"/>
                </a:lnTo>
                <a:lnTo>
                  <a:pt x="60578" y="288544"/>
                </a:lnTo>
                <a:lnTo>
                  <a:pt x="71120" y="288544"/>
                </a:lnTo>
                <a:lnTo>
                  <a:pt x="79859" y="287829"/>
                </a:lnTo>
                <a:lnTo>
                  <a:pt x="102308" y="256575"/>
                </a:lnTo>
                <a:lnTo>
                  <a:pt x="102615" y="245237"/>
                </a:lnTo>
                <a:lnTo>
                  <a:pt x="102615" y="18542"/>
                </a:lnTo>
                <a:lnTo>
                  <a:pt x="66928" y="18542"/>
                </a:lnTo>
                <a:lnTo>
                  <a:pt x="57306" y="18732"/>
                </a:lnTo>
                <a:lnTo>
                  <a:pt x="17906" y="37592"/>
                </a:lnTo>
                <a:lnTo>
                  <a:pt x="8381" y="69469"/>
                </a:lnTo>
                <a:lnTo>
                  <a:pt x="0" y="69469"/>
                </a:lnTo>
                <a:lnTo>
                  <a:pt x="3555" y="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037576" y="938796"/>
            <a:ext cx="266433" cy="2664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8049768" y="981405"/>
            <a:ext cx="181279" cy="1812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8106664" y="1038605"/>
            <a:ext cx="69596" cy="697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25-Apr-19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8640" y="137160"/>
            <a:ext cx="8046720" cy="6720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819400"/>
            <a:ext cx="91440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25-Apr-19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8640" y="137160"/>
            <a:ext cx="8046720" cy="6720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853" y="83261"/>
            <a:ext cx="8686292" cy="63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1777060"/>
            <a:ext cx="8071510" cy="383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25-Apr-19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26" Type="http://schemas.openxmlformats.org/officeDocument/2006/relationships/image" Target="../media/image162.png"/><Relationship Id="rId39" Type="http://schemas.openxmlformats.org/officeDocument/2006/relationships/image" Target="../media/image175.png"/><Relationship Id="rId21" Type="http://schemas.openxmlformats.org/officeDocument/2006/relationships/image" Target="../media/image157.png"/><Relationship Id="rId34" Type="http://schemas.openxmlformats.org/officeDocument/2006/relationships/image" Target="../media/image170.png"/><Relationship Id="rId42" Type="http://schemas.openxmlformats.org/officeDocument/2006/relationships/image" Target="../media/image178.png"/><Relationship Id="rId47" Type="http://schemas.openxmlformats.org/officeDocument/2006/relationships/image" Target="../media/image183.png"/><Relationship Id="rId50" Type="http://schemas.openxmlformats.org/officeDocument/2006/relationships/image" Target="../media/image186.png"/><Relationship Id="rId55" Type="http://schemas.openxmlformats.org/officeDocument/2006/relationships/image" Target="../media/image191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5" Type="http://schemas.openxmlformats.org/officeDocument/2006/relationships/image" Target="../media/image161.png"/><Relationship Id="rId33" Type="http://schemas.openxmlformats.org/officeDocument/2006/relationships/image" Target="../media/image169.png"/><Relationship Id="rId38" Type="http://schemas.openxmlformats.org/officeDocument/2006/relationships/image" Target="../media/image174.png"/><Relationship Id="rId46" Type="http://schemas.openxmlformats.org/officeDocument/2006/relationships/image" Target="../media/image182.png"/><Relationship Id="rId2" Type="http://schemas.openxmlformats.org/officeDocument/2006/relationships/image" Target="../media/image138.png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29" Type="http://schemas.openxmlformats.org/officeDocument/2006/relationships/image" Target="../media/image165.png"/><Relationship Id="rId41" Type="http://schemas.openxmlformats.org/officeDocument/2006/relationships/image" Target="../media/image177.png"/><Relationship Id="rId54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0.png"/><Relationship Id="rId32" Type="http://schemas.openxmlformats.org/officeDocument/2006/relationships/image" Target="../media/image168.png"/><Relationship Id="rId37" Type="http://schemas.openxmlformats.org/officeDocument/2006/relationships/image" Target="../media/image173.png"/><Relationship Id="rId40" Type="http://schemas.openxmlformats.org/officeDocument/2006/relationships/image" Target="../media/image176.png"/><Relationship Id="rId45" Type="http://schemas.openxmlformats.org/officeDocument/2006/relationships/image" Target="../media/image181.png"/><Relationship Id="rId53" Type="http://schemas.openxmlformats.org/officeDocument/2006/relationships/image" Target="../media/image189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36" Type="http://schemas.openxmlformats.org/officeDocument/2006/relationships/image" Target="../media/image172.png"/><Relationship Id="rId49" Type="http://schemas.openxmlformats.org/officeDocument/2006/relationships/image" Target="../media/image185.png"/><Relationship Id="rId10" Type="http://schemas.openxmlformats.org/officeDocument/2006/relationships/image" Target="../media/image146.png"/><Relationship Id="rId19" Type="http://schemas.openxmlformats.org/officeDocument/2006/relationships/image" Target="../media/image155.png"/><Relationship Id="rId31" Type="http://schemas.openxmlformats.org/officeDocument/2006/relationships/image" Target="../media/image167.png"/><Relationship Id="rId44" Type="http://schemas.openxmlformats.org/officeDocument/2006/relationships/image" Target="../media/image180.png"/><Relationship Id="rId52" Type="http://schemas.openxmlformats.org/officeDocument/2006/relationships/image" Target="../media/image188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Relationship Id="rId35" Type="http://schemas.openxmlformats.org/officeDocument/2006/relationships/image" Target="../media/image171.png"/><Relationship Id="rId43" Type="http://schemas.openxmlformats.org/officeDocument/2006/relationships/image" Target="../media/image179.png"/><Relationship Id="rId48" Type="http://schemas.openxmlformats.org/officeDocument/2006/relationships/image" Target="../media/image184.png"/><Relationship Id="rId8" Type="http://schemas.openxmlformats.org/officeDocument/2006/relationships/image" Target="../media/image144.png"/><Relationship Id="rId51" Type="http://schemas.openxmlformats.org/officeDocument/2006/relationships/image" Target="../media/image187.png"/><Relationship Id="rId3" Type="http://schemas.openxmlformats.org/officeDocument/2006/relationships/image" Target="../media/image1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nyascm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jpeg"/><Relationship Id="rId13" Type="http://schemas.openxmlformats.org/officeDocument/2006/relationships/image" Target="../media/image205.jpeg"/><Relationship Id="rId18" Type="http://schemas.openxmlformats.org/officeDocument/2006/relationships/image" Target="../media/image210.jpeg"/><Relationship Id="rId3" Type="http://schemas.openxmlformats.org/officeDocument/2006/relationships/image" Target="../media/image195.png"/><Relationship Id="rId21" Type="http://schemas.openxmlformats.org/officeDocument/2006/relationships/image" Target="../media/image213.jpeg"/><Relationship Id="rId7" Type="http://schemas.openxmlformats.org/officeDocument/2006/relationships/image" Target="../media/image199.jpeg"/><Relationship Id="rId12" Type="http://schemas.openxmlformats.org/officeDocument/2006/relationships/image" Target="../media/image204.png"/><Relationship Id="rId17" Type="http://schemas.openxmlformats.org/officeDocument/2006/relationships/image" Target="../media/image209.jpeg"/><Relationship Id="rId2" Type="http://schemas.openxmlformats.org/officeDocument/2006/relationships/image" Target="../media/image194.jpeg"/><Relationship Id="rId16" Type="http://schemas.openxmlformats.org/officeDocument/2006/relationships/image" Target="../media/image208.jpeg"/><Relationship Id="rId20" Type="http://schemas.openxmlformats.org/officeDocument/2006/relationships/image" Target="../media/image2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jpeg"/><Relationship Id="rId11" Type="http://schemas.openxmlformats.org/officeDocument/2006/relationships/image" Target="../media/image203.jpeg"/><Relationship Id="rId5" Type="http://schemas.openxmlformats.org/officeDocument/2006/relationships/image" Target="../media/image197.jpeg"/><Relationship Id="rId15" Type="http://schemas.openxmlformats.org/officeDocument/2006/relationships/image" Target="../media/image207.jpeg"/><Relationship Id="rId10" Type="http://schemas.openxmlformats.org/officeDocument/2006/relationships/image" Target="../media/image202.jpeg"/><Relationship Id="rId19" Type="http://schemas.openxmlformats.org/officeDocument/2006/relationships/image" Target="../media/image211.jpeg"/><Relationship Id="rId4" Type="http://schemas.openxmlformats.org/officeDocument/2006/relationships/image" Target="../media/image196.jpeg"/><Relationship Id="rId9" Type="http://schemas.openxmlformats.org/officeDocument/2006/relationships/image" Target="../media/image201.jpeg"/><Relationship Id="rId14" Type="http://schemas.openxmlformats.org/officeDocument/2006/relationships/image" Target="../media/image20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jpeg"/><Relationship Id="rId13" Type="http://schemas.openxmlformats.org/officeDocument/2006/relationships/image" Target="../media/image225.jpeg"/><Relationship Id="rId3" Type="http://schemas.openxmlformats.org/officeDocument/2006/relationships/image" Target="../media/image215.png"/><Relationship Id="rId7" Type="http://schemas.openxmlformats.org/officeDocument/2006/relationships/image" Target="../media/image219.jpeg"/><Relationship Id="rId12" Type="http://schemas.openxmlformats.org/officeDocument/2006/relationships/image" Target="../media/image224.png"/><Relationship Id="rId17" Type="http://schemas.openxmlformats.org/officeDocument/2006/relationships/image" Target="../media/image229.jpeg"/><Relationship Id="rId2" Type="http://schemas.openxmlformats.org/officeDocument/2006/relationships/image" Target="../media/image214.jpeg"/><Relationship Id="rId16" Type="http://schemas.openxmlformats.org/officeDocument/2006/relationships/image" Target="../media/image2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8.jpeg"/><Relationship Id="rId11" Type="http://schemas.openxmlformats.org/officeDocument/2006/relationships/image" Target="../media/image223.jpeg"/><Relationship Id="rId5" Type="http://schemas.openxmlformats.org/officeDocument/2006/relationships/image" Target="../media/image217.jpeg"/><Relationship Id="rId15" Type="http://schemas.openxmlformats.org/officeDocument/2006/relationships/image" Target="../media/image227.jpeg"/><Relationship Id="rId10" Type="http://schemas.openxmlformats.org/officeDocument/2006/relationships/image" Target="../media/image222.jpeg"/><Relationship Id="rId4" Type="http://schemas.openxmlformats.org/officeDocument/2006/relationships/image" Target="../media/image216.jpeg"/><Relationship Id="rId9" Type="http://schemas.openxmlformats.org/officeDocument/2006/relationships/image" Target="../media/image221.jpeg"/><Relationship Id="rId14" Type="http://schemas.openxmlformats.org/officeDocument/2006/relationships/image" Target="../media/image2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jpeg"/><Relationship Id="rId13" Type="http://schemas.openxmlformats.org/officeDocument/2006/relationships/image" Target="../media/image241.jpeg"/><Relationship Id="rId3" Type="http://schemas.openxmlformats.org/officeDocument/2006/relationships/image" Target="../media/image231.jpeg"/><Relationship Id="rId7" Type="http://schemas.openxmlformats.org/officeDocument/2006/relationships/image" Target="../media/image235.jpeg"/><Relationship Id="rId12" Type="http://schemas.openxmlformats.org/officeDocument/2006/relationships/image" Target="../media/image240.jpeg"/><Relationship Id="rId2" Type="http://schemas.openxmlformats.org/officeDocument/2006/relationships/image" Target="../media/image2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4.jpeg"/><Relationship Id="rId11" Type="http://schemas.openxmlformats.org/officeDocument/2006/relationships/image" Target="../media/image239.jpeg"/><Relationship Id="rId5" Type="http://schemas.openxmlformats.org/officeDocument/2006/relationships/image" Target="../media/image233.jpeg"/><Relationship Id="rId10" Type="http://schemas.openxmlformats.org/officeDocument/2006/relationships/image" Target="../media/image238.jpeg"/><Relationship Id="rId4" Type="http://schemas.openxmlformats.org/officeDocument/2006/relationships/image" Target="../media/image232.jpeg"/><Relationship Id="rId9" Type="http://schemas.openxmlformats.org/officeDocument/2006/relationships/image" Target="../media/image2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3.png"/><Relationship Id="rId7" Type="http://schemas.openxmlformats.org/officeDocument/2006/relationships/image" Target="../media/image247.jpeg"/><Relationship Id="rId2" Type="http://schemas.openxmlformats.org/officeDocument/2006/relationships/image" Target="../media/image2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jpeg"/><Relationship Id="rId5" Type="http://schemas.openxmlformats.org/officeDocument/2006/relationships/image" Target="../media/image245.png"/><Relationship Id="rId10" Type="http://schemas.openxmlformats.org/officeDocument/2006/relationships/image" Target="../media/image250.jpeg"/><Relationship Id="rId4" Type="http://schemas.openxmlformats.org/officeDocument/2006/relationships/image" Target="../media/image244.png"/><Relationship Id="rId9" Type="http://schemas.openxmlformats.org/officeDocument/2006/relationships/image" Target="../media/image2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17" Type="http://schemas.openxmlformats.org/officeDocument/2006/relationships/image" Target="../media/image60.png"/><Relationship Id="rId2" Type="http://schemas.openxmlformats.org/officeDocument/2006/relationships/image" Target="../media/image45.jpe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jpe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2" Type="http://schemas.openxmlformats.org/officeDocument/2006/relationships/image" Target="../media/image62.jpe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jpe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jpe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jpe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2" Type="http://schemas.openxmlformats.org/officeDocument/2006/relationships/image" Target="../media/image113.jpe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0717" y="1118743"/>
            <a:ext cx="22364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latin typeface="Times New Roman"/>
                <a:cs typeface="Times New Roman"/>
              </a:rPr>
              <a:t>Be Globally</a:t>
            </a:r>
            <a:r>
              <a:rPr sz="1600" b="1" spc="-1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Connected…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5400" y="6172200"/>
            <a:ext cx="3886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sz="2800" b="1" spc="-5" smtClean="0">
                <a:solidFill>
                  <a:schemeClr val="bg1"/>
                </a:solidFill>
                <a:latin typeface="Times New Roman"/>
                <a:cs typeface="Times New Roman"/>
              </a:rPr>
              <a:t>COM</a:t>
            </a:r>
            <a:r>
              <a:rPr sz="2800" b="1" spc="-250" smtClean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sz="2800" b="1" spc="-5" smtClean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2800" b="1" spc="-20" smtClean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2800" b="1" spc="-5" smtClean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lang="en-US" sz="28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P</a:t>
            </a:r>
            <a:r>
              <a:rPr sz="2800" b="1" smtClean="0">
                <a:solidFill>
                  <a:schemeClr val="bg1"/>
                </a:solidFill>
                <a:latin typeface="Times New Roman"/>
                <a:cs typeface="Times New Roman"/>
              </a:rPr>
              <a:t>ROFILE</a:t>
            </a:r>
            <a:endParaRPr sz="2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096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4875" y="63449"/>
            <a:ext cx="29311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Global</a:t>
            </a:r>
            <a:r>
              <a:rPr sz="3600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90600"/>
            <a:ext cx="85344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6632" y="2255520"/>
            <a:ext cx="181356" cy="184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272" y="2036000"/>
            <a:ext cx="568248" cy="300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8659" y="2066036"/>
            <a:ext cx="410209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336699"/>
                </a:solidFill>
                <a:latin typeface="Calibri"/>
                <a:cs typeface="Calibri"/>
              </a:rPr>
              <a:t>C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n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6903" y="2474963"/>
            <a:ext cx="476859" cy="351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27531" y="2510485"/>
            <a:ext cx="288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006600"/>
                </a:solidFill>
                <a:latin typeface="Calibri"/>
                <a:cs typeface="Calibri"/>
              </a:rPr>
              <a:t>U</a:t>
            </a:r>
            <a:r>
              <a:rPr sz="1200" b="1" spc="-20" dirty="0">
                <a:solidFill>
                  <a:srgbClr val="006600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3167" y="3307079"/>
            <a:ext cx="181356" cy="184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808" y="3044964"/>
            <a:ext cx="565226" cy="297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3975" y="3073654"/>
            <a:ext cx="407034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Mexico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5207" y="5989320"/>
            <a:ext cx="181356" cy="184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9320" y="5888735"/>
            <a:ext cx="696302" cy="3000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54757" y="5919012"/>
            <a:ext cx="53848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Argentina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01823" y="4703064"/>
            <a:ext cx="181356" cy="1844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8088" y="4456112"/>
            <a:ext cx="473748" cy="3000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03145" y="4486402"/>
            <a:ext cx="31496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5" dirty="0">
                <a:solidFill>
                  <a:srgbClr val="336699"/>
                </a:solidFill>
                <a:latin typeface="Calibri"/>
                <a:cs typeface="Calibri"/>
              </a:rPr>
              <a:t>B</a:t>
            </a:r>
            <a:r>
              <a:rPr sz="1000" spc="10" dirty="0">
                <a:solidFill>
                  <a:srgbClr val="336699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</a:t>
            </a:r>
            <a:r>
              <a:rPr sz="1000" spc="10" dirty="0">
                <a:solidFill>
                  <a:srgbClr val="336699"/>
                </a:solidFill>
                <a:latin typeface="Calibri"/>
                <a:cs typeface="Calibri"/>
              </a:rPr>
              <a:t>z</a:t>
            </a:r>
            <a:r>
              <a:rPr sz="1000" spc="5" dirty="0">
                <a:solidFill>
                  <a:srgbClr val="336699"/>
                </a:solidFill>
                <a:latin typeface="Calibri"/>
                <a:cs typeface="Calibri"/>
              </a:rPr>
              <a:t>i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83864" y="2139683"/>
            <a:ext cx="397548" cy="3518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53840" y="2209787"/>
            <a:ext cx="796848" cy="3518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9144" y="2407920"/>
            <a:ext cx="181355" cy="187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6703" y="2295080"/>
            <a:ext cx="534758" cy="3000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22141" y="2175128"/>
            <a:ext cx="375920" cy="32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ts val="1315"/>
              </a:lnSpc>
              <a:spcBef>
                <a:spcPts val="100"/>
              </a:spcBef>
            </a:pPr>
            <a:r>
              <a:rPr sz="1200" b="1" spc="5" dirty="0">
                <a:solidFill>
                  <a:srgbClr val="006600"/>
                </a:solidFill>
                <a:latin typeface="Calibri"/>
                <a:cs typeface="Calibri"/>
              </a:rPr>
              <a:t>UK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075"/>
              </a:lnSpc>
            </a:pPr>
            <a:r>
              <a:rPr sz="1000" spc="-10" dirty="0">
                <a:solidFill>
                  <a:srgbClr val="336699"/>
                </a:solidFill>
                <a:latin typeface="Calibri"/>
                <a:cs typeface="Calibri"/>
              </a:rPr>
              <a:t>F</a:t>
            </a:r>
            <a:r>
              <a:rPr sz="1000" spc="5" dirty="0">
                <a:solidFill>
                  <a:srgbClr val="336699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n</a:t>
            </a:r>
            <a:r>
              <a:rPr sz="1000" spc="5" dirty="0">
                <a:solidFill>
                  <a:srgbClr val="336699"/>
                </a:solidFill>
                <a:latin typeface="Calibri"/>
                <a:cs typeface="Calibri"/>
              </a:rPr>
              <a:t>c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15384" y="2587751"/>
            <a:ext cx="138684" cy="1386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73296" y="2487180"/>
            <a:ext cx="409816" cy="2970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143883" y="2136723"/>
            <a:ext cx="607060" cy="55816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1200" b="1" spc="-5" dirty="0">
                <a:solidFill>
                  <a:srgbClr val="006600"/>
                </a:solidFill>
                <a:latin typeface="Calibri"/>
                <a:cs typeface="Calibri"/>
              </a:rPr>
              <a:t>Ger</a:t>
            </a:r>
            <a:r>
              <a:rPr sz="1200" b="1" spc="5" dirty="0">
                <a:solidFill>
                  <a:srgbClr val="006600"/>
                </a:solidFill>
                <a:latin typeface="Calibri"/>
                <a:cs typeface="Calibri"/>
              </a:rPr>
              <a:t>ma</a:t>
            </a:r>
            <a:r>
              <a:rPr sz="1200" b="1" spc="-25" dirty="0">
                <a:solidFill>
                  <a:srgbClr val="006600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  <a:p>
            <a:pPr marL="55244" algn="ctr">
              <a:lnSpc>
                <a:spcPct val="100000"/>
              </a:lnSpc>
              <a:spcBef>
                <a:spcPts val="710"/>
              </a:spcBef>
            </a:pP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Italy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53128" y="5449823"/>
            <a:ext cx="181355" cy="1844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87240" y="5489447"/>
            <a:ext cx="818172" cy="2970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62296" y="5518810"/>
            <a:ext cx="6597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South</a:t>
            </a:r>
            <a:r>
              <a:rPr sz="1000" spc="-5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Africa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95671" y="3846576"/>
            <a:ext cx="181355" cy="1844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70120" y="3889260"/>
            <a:ext cx="613981" cy="2970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46701" y="3917060"/>
            <a:ext cx="4572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10" dirty="0">
                <a:solidFill>
                  <a:srgbClr val="336699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th</a:t>
            </a:r>
            <a:r>
              <a:rPr sz="1000" spc="10" dirty="0">
                <a:solidFill>
                  <a:srgbClr val="336699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op</a:t>
            </a:r>
            <a:r>
              <a:rPr sz="1000" spc="5" dirty="0">
                <a:solidFill>
                  <a:srgbClr val="336699"/>
                </a:solidFill>
                <a:latin typeface="Calibri"/>
                <a:cs typeface="Calibri"/>
              </a:rPr>
              <a:t>i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00471" y="3435096"/>
            <a:ext cx="181355" cy="1844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01055" y="3389312"/>
            <a:ext cx="501192" cy="30003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94376" y="3246120"/>
            <a:ext cx="181355" cy="1844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16296" y="3200336"/>
            <a:ext cx="403682" cy="3000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92877" y="3230625"/>
            <a:ext cx="24384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5" dirty="0">
                <a:solidFill>
                  <a:srgbClr val="336699"/>
                </a:solidFill>
                <a:latin typeface="Calibri"/>
                <a:cs typeface="Calibri"/>
              </a:rPr>
              <a:t>U</a:t>
            </a:r>
            <a:r>
              <a:rPr sz="1000" spc="-10" dirty="0">
                <a:solidFill>
                  <a:srgbClr val="336699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05984" y="1926335"/>
            <a:ext cx="181355" cy="1844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85232" y="1850072"/>
            <a:ext cx="510336" cy="30003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363083" y="1879854"/>
            <a:ext cx="3517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Russia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321552" y="2983979"/>
            <a:ext cx="571271" cy="3518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412229" y="3019501"/>
            <a:ext cx="3810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6600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h</a:t>
            </a:r>
            <a:r>
              <a:rPr sz="1200" b="1" spc="-10" dirty="0">
                <a:solidFill>
                  <a:srgbClr val="006600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544056" y="3605784"/>
            <a:ext cx="181355" cy="1844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54496" y="3346691"/>
            <a:ext cx="763358" cy="35180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345173" y="3383356"/>
            <a:ext cx="5734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6600"/>
                </a:solidFill>
                <a:latin typeface="Calibri"/>
                <a:cs typeface="Calibri"/>
              </a:rPr>
              <a:t>Thailand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58000" y="3276600"/>
            <a:ext cx="138683" cy="1386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16495" y="3273539"/>
            <a:ext cx="900493" cy="35180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086600" y="3276600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Hong</a:t>
            </a:r>
            <a:r>
              <a:rPr sz="1200" b="1" spc="-6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6600"/>
                </a:solidFill>
                <a:latin typeface="Calibri"/>
                <a:cs typeface="Calibri"/>
              </a:rPr>
              <a:t>Kong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101840" y="3276600"/>
            <a:ext cx="138683" cy="1417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4201" y="3203460"/>
            <a:ext cx="304800" cy="2970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162800" y="3200400"/>
            <a:ext cx="3975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5" dirty="0">
                <a:solidFill>
                  <a:srgbClr val="336699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aiw</a:t>
            </a: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022847" y="3910584"/>
            <a:ext cx="181355" cy="1874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40552" y="3956240"/>
            <a:ext cx="647471" cy="3000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015990" y="3986910"/>
            <a:ext cx="489584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Sri</a:t>
            </a:r>
            <a:r>
              <a:rPr sz="1000" spc="-60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Lanka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790943" y="4072115"/>
            <a:ext cx="845616" cy="35180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32447" y="4020311"/>
            <a:ext cx="138683" cy="1386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51319" y="3950144"/>
            <a:ext cx="644448" cy="30003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828281" y="3980510"/>
            <a:ext cx="709295" cy="337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100"/>
              </a:lnSpc>
              <a:spcBef>
                <a:spcPts val="110"/>
              </a:spcBef>
            </a:pP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Malaysia</a:t>
            </a:r>
            <a:endParaRPr sz="1000">
              <a:latin typeface="Calibri"/>
              <a:cs typeface="Calibri"/>
            </a:endParaRPr>
          </a:p>
          <a:p>
            <a:pPr marL="64769">
              <a:lnSpc>
                <a:spcPts val="1340"/>
              </a:lnSpc>
            </a:pPr>
            <a:r>
              <a:rPr sz="1200" b="1" spc="5" dirty="0">
                <a:solidFill>
                  <a:srgbClr val="006600"/>
                </a:solidFill>
                <a:latin typeface="Calibri"/>
                <a:cs typeface="Calibri"/>
              </a:rPr>
              <a:t>S</a:t>
            </a:r>
            <a:r>
              <a:rPr sz="1200" b="1" spc="-10" dirty="0">
                <a:solidFill>
                  <a:srgbClr val="006600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n</a:t>
            </a:r>
            <a:r>
              <a:rPr sz="1200" b="1" spc="-20" dirty="0">
                <a:solidFill>
                  <a:srgbClr val="006600"/>
                </a:solidFill>
                <a:latin typeface="Calibri"/>
                <a:cs typeface="Calibri"/>
              </a:rPr>
              <a:t>g</a:t>
            </a:r>
            <a:r>
              <a:rPr sz="1200" b="1" spc="5" dirty="0">
                <a:solidFill>
                  <a:srgbClr val="006600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po</a:t>
            </a:r>
            <a:r>
              <a:rPr sz="1200" b="1" spc="-20" dirty="0">
                <a:solidFill>
                  <a:srgbClr val="006600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867400" y="3429000"/>
            <a:ext cx="224027" cy="2331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91200" y="3267443"/>
            <a:ext cx="531660" cy="35180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478271" y="3304413"/>
            <a:ext cx="745490" cy="29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559">
              <a:lnSpc>
                <a:spcPts val="117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6600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nd</a:t>
            </a:r>
            <a:r>
              <a:rPr sz="1200" b="1" spc="-10" dirty="0">
                <a:solidFill>
                  <a:srgbClr val="006600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935"/>
              </a:lnSpc>
            </a:pPr>
            <a:r>
              <a:rPr sz="1000" spc="5" dirty="0">
                <a:solidFill>
                  <a:srgbClr val="336699"/>
                </a:solidFill>
                <a:latin typeface="Calibri"/>
                <a:cs typeface="Calibri"/>
              </a:rPr>
              <a:t>Oman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424928" y="2767583"/>
            <a:ext cx="181355" cy="18440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10271" y="2697416"/>
            <a:ext cx="479882" cy="30003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587488" y="2726562"/>
            <a:ext cx="3219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336699"/>
                </a:solidFill>
                <a:latin typeface="Calibri"/>
                <a:cs typeface="Calibri"/>
              </a:rPr>
              <a:t>J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p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168895" y="2825495"/>
            <a:ext cx="138683" cy="1386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28104" y="2840748"/>
            <a:ext cx="513359" cy="2970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28104" y="2993148"/>
            <a:ext cx="489026" cy="29704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006208" y="2869183"/>
            <a:ext cx="330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336699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outh 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o</a:t>
            </a:r>
            <a:r>
              <a:rPr sz="1000" spc="5" dirty="0">
                <a:solidFill>
                  <a:srgbClr val="336699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ea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117080" y="5212067"/>
            <a:ext cx="775525" cy="35180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209281" y="5248783"/>
            <a:ext cx="585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6600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u</a:t>
            </a:r>
            <a:r>
              <a:rPr sz="1200" b="1" spc="-25" dirty="0">
                <a:solidFill>
                  <a:srgbClr val="006600"/>
                </a:solidFill>
                <a:latin typeface="Calibri"/>
                <a:cs typeface="Calibri"/>
              </a:rPr>
              <a:t>s</a:t>
            </a:r>
            <a:r>
              <a:rPr sz="1200" b="1" spc="-10" dirty="0">
                <a:solidFill>
                  <a:srgbClr val="006600"/>
                </a:solidFill>
                <a:latin typeface="Calibri"/>
                <a:cs typeface="Calibri"/>
              </a:rPr>
              <a:t>t</a:t>
            </a:r>
            <a:r>
              <a:rPr sz="1200" b="1" spc="-20" dirty="0">
                <a:solidFill>
                  <a:srgbClr val="006600"/>
                </a:solidFill>
                <a:latin typeface="Calibri"/>
                <a:cs typeface="Calibri"/>
              </a:rPr>
              <a:t>r</a:t>
            </a:r>
            <a:r>
              <a:rPr sz="1200" b="1" spc="5" dirty="0">
                <a:solidFill>
                  <a:srgbClr val="00660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6600"/>
                </a:solidFill>
                <a:latin typeface="Calibri"/>
                <a:cs typeface="Calibri"/>
              </a:rPr>
              <a:t>li</a:t>
            </a:r>
            <a:r>
              <a:rPr sz="1200" b="1" dirty="0">
                <a:solidFill>
                  <a:srgbClr val="006600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894576" y="4504944"/>
            <a:ext cx="138683" cy="13868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65392" y="4514100"/>
            <a:ext cx="690181" cy="29704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640830" y="4542866"/>
            <a:ext cx="53149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solidFill>
                  <a:srgbClr val="336699"/>
                </a:solidFill>
                <a:latin typeface="Calibri"/>
                <a:cs typeface="Calibri"/>
              </a:rPr>
              <a:t>I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336699"/>
                </a:solidFill>
                <a:latin typeface="Calibri"/>
                <a:cs typeface="Calibri"/>
              </a:rPr>
              <a:t>d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one</a:t>
            </a:r>
            <a:r>
              <a:rPr sz="1000" spc="-15" dirty="0">
                <a:solidFill>
                  <a:srgbClr val="336699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336699"/>
                </a:solidFill>
                <a:latin typeface="Calibri"/>
                <a:cs typeface="Calibri"/>
              </a:rPr>
              <a:t>ia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246632" y="2718816"/>
            <a:ext cx="248412" cy="2453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96384" y="6257544"/>
            <a:ext cx="970584" cy="30003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672710" y="6288430"/>
            <a:ext cx="8128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Agent</a:t>
            </a:r>
            <a:r>
              <a:rPr sz="1000" spc="-5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Network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833616" y="3182111"/>
            <a:ext cx="181355" cy="18440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52871" y="3587496"/>
            <a:ext cx="181355" cy="1844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86200" y="2057400"/>
            <a:ext cx="248412" cy="2453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57600" y="2057400"/>
            <a:ext cx="248412" cy="2453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18831" y="5004815"/>
            <a:ext cx="248411" cy="2453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47032" y="5995415"/>
            <a:ext cx="224027" cy="23317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47032" y="6300215"/>
            <a:ext cx="248412" cy="2453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51247" y="5940552"/>
            <a:ext cx="751116" cy="29704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729098" y="5970219"/>
            <a:ext cx="59182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5" dirty="0">
                <a:solidFill>
                  <a:srgbClr val="336699"/>
                </a:solidFill>
                <a:latin typeface="Calibri"/>
                <a:cs typeface="Calibri"/>
              </a:rPr>
              <a:t>Own</a:t>
            </a:r>
            <a:r>
              <a:rPr sz="1000" spc="-65" dirty="0">
                <a:solidFill>
                  <a:srgbClr val="33669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36699"/>
                </a:solidFill>
                <a:latin typeface="Calibri"/>
                <a:cs typeface="Calibri"/>
              </a:rPr>
              <a:t>office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53" y="83261"/>
            <a:ext cx="8686292" cy="615553"/>
          </a:xfrm>
        </p:spPr>
        <p:txBody>
          <a:bodyPr/>
          <a:lstStyle/>
          <a:p>
            <a:r>
              <a:rPr lang="en-US" dirty="0" smtClean="0"/>
              <a:t>Overseas offices: China &amp; </a:t>
            </a:r>
            <a:r>
              <a:rPr lang="en-US" dirty="0" err="1" smtClean="0"/>
              <a:t>Hongkong</a:t>
            </a:r>
            <a:endParaRPr lang="en-US" dirty="0"/>
          </a:p>
        </p:txBody>
      </p:sp>
      <p:sp>
        <p:nvSpPr>
          <p:cNvPr id="4" name="object 5"/>
          <p:cNvSpPr>
            <a:spLocks noGrp="1"/>
          </p:cNvSpPr>
          <p:nvPr>
            <p:ph type="body" idx="1"/>
          </p:nvPr>
        </p:nvSpPr>
        <p:spPr>
          <a:xfrm>
            <a:off x="6553200" y="5715000"/>
            <a:ext cx="23622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>
              <a:noFill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62000"/>
            <a:ext cx="672252" cy="568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685800" y="762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95" dirty="0" smtClean="0">
                <a:solidFill>
                  <a:srgbClr val="990033"/>
                </a:solidFill>
                <a:latin typeface="PMingLiU"/>
                <a:cs typeface="PMingLiU"/>
              </a:rPr>
              <a:t>HONYA </a:t>
            </a:r>
            <a:r>
              <a:rPr lang="en-US" spc="195" dirty="0" smtClean="0">
                <a:solidFill>
                  <a:srgbClr val="990033"/>
                </a:solidFill>
                <a:latin typeface="PMingLiU"/>
                <a:cs typeface="PMingLiU"/>
              </a:rPr>
              <a:t>Supply </a:t>
            </a:r>
            <a:r>
              <a:rPr lang="en-US" spc="220" dirty="0" smtClean="0">
                <a:solidFill>
                  <a:srgbClr val="990033"/>
                </a:solidFill>
                <a:latin typeface="PMingLiU"/>
                <a:cs typeface="PMingLiU"/>
              </a:rPr>
              <a:t>Chain </a:t>
            </a:r>
            <a:r>
              <a:rPr lang="en-US" spc="275" dirty="0" smtClean="0">
                <a:solidFill>
                  <a:srgbClr val="990033"/>
                </a:solidFill>
                <a:latin typeface="PMingLiU"/>
                <a:cs typeface="PMingLiU"/>
              </a:rPr>
              <a:t>Management</a:t>
            </a:r>
            <a:r>
              <a:rPr lang="en-US" spc="-530" dirty="0" smtClean="0">
                <a:solidFill>
                  <a:srgbClr val="990033"/>
                </a:solidFill>
                <a:latin typeface="PMingLiU"/>
                <a:cs typeface="PMingLiU"/>
              </a:rPr>
              <a:t> </a:t>
            </a:r>
            <a:r>
              <a:rPr lang="en-US" spc="195" dirty="0" smtClean="0">
                <a:solidFill>
                  <a:srgbClr val="990033"/>
                </a:solidFill>
                <a:latin typeface="PMingLiU"/>
                <a:cs typeface="PMingLiU"/>
              </a:rPr>
              <a:t>Co., </a:t>
            </a:r>
            <a:r>
              <a:rPr lang="en-US" spc="80" dirty="0" smtClean="0">
                <a:solidFill>
                  <a:srgbClr val="990033"/>
                </a:solidFill>
                <a:latin typeface="PMingLiU"/>
                <a:cs typeface="PMingLiU"/>
              </a:rPr>
              <a:t>Ltd</a:t>
            </a:r>
            <a:endParaRPr lang="en-US" dirty="0">
              <a:latin typeface="PMingLiU"/>
              <a:cs typeface="PMingLiU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228600" y="1600200"/>
            <a:ext cx="8241919" cy="2641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54864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2500" algn="l"/>
              </a:tabLst>
            </a:pPr>
            <a:r>
              <a:rPr lang="en-US" b="1" spc="45" dirty="0" smtClean="0">
                <a:solidFill>
                  <a:srgbClr val="006FC0"/>
                </a:solidFill>
                <a:cs typeface="Calibri"/>
              </a:rPr>
              <a:t>TEL:</a:t>
            </a:r>
            <a:r>
              <a:rPr lang="en-US" b="1" spc="20" dirty="0" smtClean="0">
                <a:solidFill>
                  <a:srgbClr val="006FC0"/>
                </a:solidFill>
                <a:cs typeface="Calibri"/>
              </a:rPr>
              <a:t> </a:t>
            </a:r>
            <a:r>
              <a:rPr lang="en-US" b="1" spc="90" dirty="0" smtClean="0">
                <a:solidFill>
                  <a:srgbClr val="006FC0"/>
                </a:solidFill>
                <a:cs typeface="Calibri"/>
              </a:rPr>
              <a:t>0512-6533-3246	</a:t>
            </a:r>
            <a:r>
              <a:rPr lang="en-US" b="1" spc="-50" dirty="0" smtClean="0">
                <a:solidFill>
                  <a:srgbClr val="006FC0"/>
                </a:solidFill>
                <a:cs typeface="Calibri"/>
              </a:rPr>
              <a:t>FAX:</a:t>
            </a:r>
            <a:r>
              <a:rPr lang="en-US" b="1" spc="-40" dirty="0" smtClean="0">
                <a:solidFill>
                  <a:srgbClr val="006FC0"/>
                </a:solidFill>
                <a:cs typeface="Calibri"/>
              </a:rPr>
              <a:t> </a:t>
            </a:r>
            <a:r>
              <a:rPr lang="en-US" b="1" spc="85" dirty="0" smtClean="0">
                <a:solidFill>
                  <a:srgbClr val="006FC0"/>
                </a:solidFill>
                <a:cs typeface="Calibri"/>
              </a:rPr>
              <a:t>0512-6257-8227</a:t>
            </a:r>
            <a:endParaRPr lang="en-US" dirty="0" smtClean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u="sng" dirty="0" smtClean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Franklin Gothic Medium"/>
                <a:cs typeface="Franklin Gothic Medium"/>
                <a:hlinkClick r:id="rId4"/>
              </a:rPr>
              <a:t> </a:t>
            </a:r>
            <a:r>
              <a:rPr lang="en-US" sz="2400" u="sng" spc="-5" dirty="0" smtClean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Franklin Gothic Medium"/>
                <a:cs typeface="Franklin Gothic Medium"/>
                <a:hlinkClick r:id="rId4"/>
              </a:rPr>
              <a:t>http://www.honyascm.com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343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Connecting - China to World. We provide all logistics solutions under one roof in Mainland China &amp; Hong Kong.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742" y="137541"/>
            <a:ext cx="317865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61770" algn="l"/>
              </a:tabLst>
            </a:pPr>
            <a:r>
              <a:rPr lang="en-US" sz="2800" b="1" dirty="0" smtClean="0">
                <a:latin typeface="Times New Roman"/>
                <a:cs typeface="Times New Roman"/>
              </a:rPr>
              <a:t>Our Global Clients</a:t>
            </a:r>
            <a:endParaRPr sz="2800" b="1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458760"/>
            <a:ext cx="962736" cy="81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542" y="2816085"/>
            <a:ext cx="977049" cy="769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6942" y="2816085"/>
            <a:ext cx="1239431" cy="769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619" y="5488647"/>
            <a:ext cx="945972" cy="5713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7667" y="4177461"/>
            <a:ext cx="1288669" cy="877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6517" y="1458760"/>
            <a:ext cx="1332230" cy="818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757" y="5488635"/>
            <a:ext cx="1332230" cy="569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5883" y="2816085"/>
            <a:ext cx="1332864" cy="769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6517" y="4177461"/>
            <a:ext cx="1332230" cy="8777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7667" y="5488635"/>
            <a:ext cx="1278382" cy="5697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6108" y="2819704"/>
            <a:ext cx="1426464" cy="765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36108" y="4177461"/>
            <a:ext cx="1426464" cy="8777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2369" y="5488647"/>
            <a:ext cx="1370076" cy="5713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56942" y="1479588"/>
            <a:ext cx="1239431" cy="8180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7542" y="4177461"/>
            <a:ext cx="977049" cy="8777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6334" y="1444650"/>
            <a:ext cx="1396238" cy="7972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69404" y="2819704"/>
            <a:ext cx="1368171" cy="7656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5372" y="4177461"/>
            <a:ext cx="1362202" cy="8777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75372" y="5488635"/>
            <a:ext cx="1362202" cy="5697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0660" y="1479588"/>
            <a:ext cx="1216875" cy="76234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1480" y="1449730"/>
            <a:ext cx="1482471" cy="643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9884" y="1412773"/>
            <a:ext cx="1549653" cy="646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5961" y="3717137"/>
            <a:ext cx="1615948" cy="9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0306" y="2605595"/>
            <a:ext cx="1212507" cy="690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5961" y="2642463"/>
            <a:ext cx="1615948" cy="653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602" y="2642463"/>
            <a:ext cx="1411351" cy="6533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9884" y="2642463"/>
            <a:ext cx="1581023" cy="6533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0306" y="3801364"/>
            <a:ext cx="1212507" cy="876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9884" y="3755085"/>
            <a:ext cx="1581023" cy="8837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5961" y="1445196"/>
            <a:ext cx="1620012" cy="647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602" y="5380431"/>
            <a:ext cx="1445387" cy="712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6475" y="5380431"/>
            <a:ext cx="1575435" cy="712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59884" y="5304409"/>
            <a:ext cx="1581023" cy="7888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0306" y="5250053"/>
            <a:ext cx="1212507" cy="8432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20306" y="1412773"/>
            <a:ext cx="1212507" cy="6462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 descr="Image result for emerson - climate technology log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657600"/>
            <a:ext cx="21336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07745" y="1268742"/>
            <a:ext cx="2051177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7846" y="1268742"/>
            <a:ext cx="2232279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2578" y="1268742"/>
            <a:ext cx="2481706" cy="72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546" y="2276868"/>
            <a:ext cx="2042287" cy="10801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3364" y="2276868"/>
            <a:ext cx="2286762" cy="10801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7745" y="3648087"/>
            <a:ext cx="2051177" cy="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3364" y="3648087"/>
            <a:ext cx="2286762" cy="861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30519" y="3676751"/>
            <a:ext cx="2241930" cy="832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5065" y="4684623"/>
            <a:ext cx="2003806" cy="12589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2351" y="4684661"/>
            <a:ext cx="2517775" cy="11065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27597" y="4701933"/>
            <a:ext cx="2244852" cy="7666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4600" y="2276868"/>
            <a:ext cx="2059685" cy="10801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restolite.com/Corporate/images/glob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1905000" cy="1676400"/>
          </a:xfrm>
          <a:prstGeom prst="rect">
            <a:avLst/>
          </a:prstGeom>
          <a:noFill/>
        </p:spPr>
      </p:pic>
      <p:sp>
        <p:nvSpPr>
          <p:cNvPr id="31748" name="AutoShape 4" descr="Abbie IT Mart Private Limited â Indiaâs only Billion Broadcaster Media Prov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Abbie IT Mart Private Limited â Indiaâs only Billion Broadcaster Media Provi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990600"/>
            <a:ext cx="1714500" cy="733426"/>
          </a:xfrm>
          <a:prstGeom prst="rect">
            <a:avLst/>
          </a:prstGeom>
          <a:noFill/>
        </p:spPr>
      </p:pic>
      <p:pic>
        <p:nvPicPr>
          <p:cNvPr id="31752" name="Picture 8" descr="https://ci5.googleusercontent.com/proxy/TY2fU4Si9z1mdKBS5x3czr4toYX2b8-RsZvnWYVg6BTN3-jyJn68Zub1dpnNm34O5tgQ5hwk_SKwIOuLh6R0V7__Vyk_YrVfUKt1ie1hLIlz14riSA=s0-d-e1-ft#https://exmail.qq.com/cgi-bin/viewfile?type=logo&amp;domain=dpc.com.c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819400"/>
            <a:ext cx="1581150" cy="333376"/>
          </a:xfrm>
          <a:prstGeom prst="rect">
            <a:avLst/>
          </a:prstGeom>
          <a:noFill/>
        </p:spPr>
      </p:pic>
      <p:pic>
        <p:nvPicPr>
          <p:cNvPr id="31754" name="Picture 10" descr="http://en.chint.com/public/images/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143000"/>
            <a:ext cx="1200150" cy="304801"/>
          </a:xfrm>
          <a:prstGeom prst="rect">
            <a:avLst/>
          </a:prstGeom>
          <a:noFill/>
        </p:spPr>
      </p:pic>
      <p:pic>
        <p:nvPicPr>
          <p:cNvPr id="31757" name="Picture 13" descr="D: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2438400"/>
            <a:ext cx="1476375" cy="1066800"/>
          </a:xfrm>
          <a:prstGeom prst="rect">
            <a:avLst/>
          </a:prstGeom>
          <a:noFill/>
        </p:spPr>
      </p:pic>
      <p:sp>
        <p:nvSpPr>
          <p:cNvPr id="31759" name="AutoShape 15" descr="Image result for MIDDLEBY CELFR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AutoShape 17" descr="Image result for MIDDLEBY CELFR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AutoShape 19" descr="Image result for MIDDLEBY CELFR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64" name="Picture 20" descr="C:\Users\user\Desktop\downlo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362200"/>
            <a:ext cx="3562350" cy="1285875"/>
          </a:xfrm>
          <a:prstGeom prst="rect">
            <a:avLst/>
          </a:prstGeom>
          <a:noFill/>
        </p:spPr>
      </p:pic>
      <p:pic>
        <p:nvPicPr>
          <p:cNvPr id="15" name="Picture 2" descr="https://www.menetaindia.com/images/footer-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886200"/>
            <a:ext cx="1419225" cy="457200"/>
          </a:xfrm>
          <a:prstGeom prst="rect">
            <a:avLst/>
          </a:prstGeom>
          <a:noFill/>
        </p:spPr>
      </p:pic>
      <p:pic>
        <p:nvPicPr>
          <p:cNvPr id="16" name="Picture 4" descr="KPL International Limite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3657600"/>
            <a:ext cx="1800225" cy="92392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086600" y="3810000"/>
            <a:ext cx="1409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PMI Coaches</a:t>
            </a:r>
            <a:endParaRPr lang="en-US" dirty="0"/>
          </a:p>
        </p:txBody>
      </p:sp>
      <p:sp>
        <p:nvSpPr>
          <p:cNvPr id="18" name="object 10"/>
          <p:cNvSpPr/>
          <p:nvPr/>
        </p:nvSpPr>
        <p:spPr>
          <a:xfrm>
            <a:off x="304800" y="5181600"/>
            <a:ext cx="1229677" cy="10801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0585" y="976233"/>
            <a:ext cx="6169660" cy="222123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2020"/>
              </a:spcBef>
            </a:pPr>
            <a:r>
              <a:rPr sz="3200" b="1" spc="-10" dirty="0">
                <a:solidFill>
                  <a:srgbClr val="E36C09"/>
                </a:solidFill>
                <a:latin typeface="Arial"/>
                <a:cs typeface="Arial"/>
              </a:rPr>
              <a:t>Thanks for </a:t>
            </a:r>
            <a:r>
              <a:rPr sz="3200" b="1" spc="-25" dirty="0">
                <a:solidFill>
                  <a:srgbClr val="E36C09"/>
                </a:solidFill>
                <a:latin typeface="Arial"/>
                <a:cs typeface="Arial"/>
              </a:rPr>
              <a:t>your</a:t>
            </a:r>
            <a:r>
              <a:rPr sz="3200" b="1" spc="12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E36C09"/>
                </a:solidFill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1925"/>
              </a:spcBef>
            </a:pPr>
            <a:r>
              <a:rPr sz="3200" spc="-10" dirty="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20"/>
              </a:spcBef>
            </a:pPr>
            <a:r>
              <a:rPr sz="3200" spc="-50" dirty="0">
                <a:solidFill>
                  <a:srgbClr val="375F92"/>
                </a:solidFill>
                <a:latin typeface="Arial"/>
                <a:cs typeface="Arial"/>
              </a:rPr>
              <a:t>Together </a:t>
            </a:r>
            <a:r>
              <a:rPr sz="3200" spc="-10" dirty="0">
                <a:solidFill>
                  <a:srgbClr val="375F92"/>
                </a:solidFill>
                <a:latin typeface="Arial"/>
                <a:cs typeface="Arial"/>
              </a:rPr>
              <a:t>let’s </a:t>
            </a:r>
            <a:r>
              <a:rPr sz="3200" spc="-5" dirty="0">
                <a:solidFill>
                  <a:srgbClr val="375F92"/>
                </a:solidFill>
                <a:latin typeface="Arial"/>
                <a:cs typeface="Arial"/>
              </a:rPr>
              <a:t>make a</a:t>
            </a:r>
            <a:r>
              <a:rPr sz="3200" spc="-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75F92"/>
                </a:solidFill>
                <a:latin typeface="Arial"/>
                <a:cs typeface="Arial"/>
              </a:rPr>
              <a:t>difference…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7909" y="480441"/>
            <a:ext cx="194754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1" spc="-10" dirty="0">
                <a:latin typeface="Times New Roman"/>
                <a:cs typeface="Times New Roman"/>
              </a:rPr>
              <a:t>C</a:t>
            </a:r>
            <a:r>
              <a:rPr sz="4400" b="1" dirty="0">
                <a:latin typeface="Times New Roman"/>
                <a:cs typeface="Times New Roman"/>
              </a:rPr>
              <a:t>o</a:t>
            </a:r>
            <a:r>
              <a:rPr sz="4400" b="1" spc="-5" dirty="0">
                <a:latin typeface="Times New Roman"/>
                <a:cs typeface="Times New Roman"/>
              </a:rPr>
              <a:t>ntent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777060"/>
            <a:ext cx="6143625" cy="3830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Font typeface="Wingdings"/>
              <a:buChar char=""/>
              <a:tabLst>
                <a:tab pos="357505" algn="l"/>
                <a:tab pos="1555115" algn="l"/>
              </a:tabLst>
            </a:pPr>
            <a:r>
              <a:rPr sz="3200" spc="-5" dirty="0">
                <a:latin typeface="Calibri"/>
                <a:cs typeface="Calibri"/>
              </a:rPr>
              <a:t>About	</a:t>
            </a:r>
            <a:r>
              <a:rPr sz="3200" spc="-25" dirty="0">
                <a:latin typeface="Calibri"/>
                <a:cs typeface="Calibri"/>
              </a:rPr>
              <a:t>Promove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Logistics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690"/>
              </a:spcBef>
              <a:buFont typeface="Wingdings"/>
              <a:buChar char="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Services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offered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690"/>
              </a:spcBef>
              <a:buFont typeface="Wingdings"/>
              <a:buChar char="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Business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Verticals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690"/>
              </a:spcBef>
              <a:buFont typeface="Wingdings"/>
              <a:buChar char=""/>
              <a:tabLst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Capabilities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spc="-40" dirty="0">
                <a:latin typeface="Calibri"/>
                <a:cs typeface="Calibri"/>
              </a:rPr>
              <a:t>Value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Propositions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690"/>
              </a:spcBef>
              <a:buFont typeface="Wingdings"/>
              <a:buChar char=""/>
              <a:tabLst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7214" y="0"/>
            <a:ext cx="67589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About </a:t>
            </a:r>
            <a:r>
              <a:rPr dirty="0"/>
              <a:t>Promove Logistics</a:t>
            </a:r>
            <a:r>
              <a:rPr spc="-190" dirty="0"/>
              <a:t> </a:t>
            </a:r>
            <a:r>
              <a:rPr spc="5" dirty="0"/>
              <a:t>(PML)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066800"/>
            <a:ext cx="8608060" cy="486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97180" indent="-27495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24485" algn="l"/>
              </a:tabLst>
            </a:pPr>
            <a:r>
              <a:rPr/>
              <a:t>	</a:t>
            </a:r>
            <a:r>
              <a:rPr lang="en-US" dirty="0" smtClean="0"/>
              <a:t> </a:t>
            </a:r>
            <a:r>
              <a:rPr sz="2400" spc="-10" smtClean="0">
                <a:latin typeface="Calibri"/>
                <a:cs typeface="Calibri"/>
              </a:rPr>
              <a:t>Promove </a:t>
            </a:r>
            <a:r>
              <a:rPr sz="2400" spc="-10" dirty="0">
                <a:latin typeface="Calibri"/>
                <a:cs typeface="Calibri"/>
              </a:rPr>
              <a:t>Logistics </a:t>
            </a:r>
            <a:r>
              <a:rPr sz="2400" dirty="0">
                <a:latin typeface="Calibri"/>
                <a:cs typeface="Calibri"/>
              </a:rPr>
              <a:t>Pvt. </a:t>
            </a:r>
            <a:r>
              <a:rPr sz="2400" spc="-15" dirty="0">
                <a:latin typeface="Calibri"/>
                <a:cs typeface="Calibri"/>
              </a:rPr>
              <a:t>Ltd. </a:t>
            </a:r>
            <a:r>
              <a:rPr sz="2400" dirty="0">
                <a:latin typeface="Calibri"/>
                <a:cs typeface="Calibri"/>
              </a:rPr>
              <a:t>( </a:t>
            </a:r>
            <a:r>
              <a:rPr sz="2400" spc="5" dirty="0">
                <a:latin typeface="Calibri"/>
                <a:cs typeface="Calibri"/>
              </a:rPr>
              <a:t>PML </a:t>
            </a:r>
            <a:r>
              <a:rPr sz="2400" dirty="0">
                <a:latin typeface="Calibri"/>
                <a:cs typeface="Calibri"/>
              </a:rPr>
              <a:t>) is </a:t>
            </a:r>
            <a:r>
              <a:rPr sz="2400" spc="-5" dirty="0">
                <a:latin typeface="Calibri"/>
                <a:cs typeface="Calibri"/>
              </a:rPr>
              <a:t>specialized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offering  </a:t>
            </a:r>
            <a:r>
              <a:rPr sz="2400" dirty="0">
                <a:latin typeface="Calibri"/>
                <a:cs typeface="Calibri"/>
              </a:rPr>
              <a:t>End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End Solutions in </a:t>
            </a:r>
            <a:r>
              <a:rPr sz="2400" spc="-5" dirty="0">
                <a:latin typeface="Calibri"/>
                <a:cs typeface="Calibri"/>
              </a:rPr>
              <a:t>Sea/Air–Export/Import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globally.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17170" marR="496570" indent="-205104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  </a:t>
            </a:r>
            <a:r>
              <a:rPr sz="2400" spc="-5" smtClean="0">
                <a:latin typeface="Calibri"/>
                <a:cs typeface="Calibri"/>
              </a:rPr>
              <a:t>PML, </a:t>
            </a:r>
            <a:r>
              <a:rPr lang="en-US" sz="2400" spc="-5" dirty="0" smtClean="0">
                <a:latin typeface="Calibri"/>
                <a:cs typeface="Calibri"/>
              </a:rPr>
              <a:t>a</a:t>
            </a:r>
            <a:r>
              <a:rPr sz="2400" smtClean="0">
                <a:latin typeface="Calibri"/>
                <a:cs typeface="Calibri"/>
              </a:rPr>
              <a:t>n </a:t>
            </a:r>
            <a:r>
              <a:rPr sz="2400" spc="-5" dirty="0">
                <a:latin typeface="Calibri"/>
                <a:cs typeface="Calibri"/>
              </a:rPr>
              <a:t>International  </a:t>
            </a:r>
            <a:r>
              <a:rPr sz="2400" spc="-10" dirty="0">
                <a:latin typeface="Calibri"/>
                <a:cs typeface="Calibri"/>
              </a:rPr>
              <a:t>Freight </a:t>
            </a:r>
            <a:r>
              <a:rPr sz="2400" spc="-5" dirty="0">
                <a:latin typeface="Calibri"/>
                <a:cs typeface="Calibri"/>
              </a:rPr>
              <a:t>Forwarding </a:t>
            </a:r>
            <a:r>
              <a:rPr sz="2400" spc="-10" dirty="0">
                <a:latin typeface="Calibri"/>
                <a:cs typeface="Calibri"/>
              </a:rPr>
              <a:t>company started </a:t>
            </a:r>
            <a:r>
              <a:rPr sz="240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experienced  logistics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professionals.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7020" marR="332105" indent="-27495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24485" algn="l"/>
              </a:tabLst>
            </a:pPr>
            <a:r>
              <a:rPr/>
              <a:t>	</a:t>
            </a:r>
            <a:r>
              <a:rPr lang="en-US" dirty="0" smtClean="0"/>
              <a:t> </a:t>
            </a:r>
            <a:r>
              <a:rPr sz="2400" spc="5" smtClean="0">
                <a:latin typeface="Calibri"/>
                <a:cs typeface="Calibri"/>
              </a:rPr>
              <a:t>PML </a:t>
            </a:r>
            <a:r>
              <a:rPr sz="2400">
                <a:latin typeface="Calibri"/>
                <a:cs typeface="Calibri"/>
              </a:rPr>
              <a:t>is </a:t>
            </a:r>
            <a:r>
              <a:rPr sz="2400" spc="-5" smtClean="0">
                <a:latin typeface="Calibri"/>
                <a:cs typeface="Calibri"/>
              </a:rPr>
              <a:t>innovative </a:t>
            </a:r>
            <a:r>
              <a:rPr sz="2400" spc="-5" dirty="0">
                <a:latin typeface="Calibri"/>
                <a:cs typeface="Calibri"/>
              </a:rPr>
              <a:t>logistics </a:t>
            </a:r>
            <a:r>
              <a:rPr sz="2400" spc="-10" dirty="0">
                <a:latin typeface="Calibri"/>
                <a:cs typeface="Calibri"/>
              </a:rPr>
              <a:t>company </a:t>
            </a:r>
            <a:r>
              <a:rPr sz="2400" spc="-5" dirty="0">
                <a:latin typeface="Calibri"/>
                <a:cs typeface="Calibri"/>
              </a:rPr>
              <a:t>that reaches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out  </a:t>
            </a:r>
            <a:r>
              <a:rPr sz="2400" spc="-10" dirty="0">
                <a:latin typeface="Calibri"/>
                <a:cs typeface="Calibri"/>
              </a:rPr>
              <a:t>to provides </a:t>
            </a:r>
            <a:r>
              <a:rPr sz="2400" spc="-5" dirty="0">
                <a:latin typeface="Calibri"/>
                <a:cs typeface="Calibri"/>
              </a:rPr>
              <a:t>comprehensive logistics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solutions.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buFont typeface="Wingdings"/>
              <a:buChar char=""/>
              <a:tabLst>
                <a:tab pos="324485" algn="l"/>
              </a:tabLst>
            </a:pPr>
            <a:r>
              <a:rPr/>
              <a:t>	</a:t>
            </a:r>
            <a:r>
              <a:rPr lang="en-US" dirty="0" smtClean="0"/>
              <a:t> </a:t>
            </a:r>
            <a:r>
              <a:rPr sz="2400" smtClean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young </a:t>
            </a:r>
            <a:r>
              <a:rPr sz="2400" dirty="0">
                <a:latin typeface="Calibri"/>
                <a:cs typeface="Calibri"/>
              </a:rPr>
              <a:t>&amp; dynamic </a:t>
            </a:r>
            <a:r>
              <a:rPr sz="2400" spc="-5" dirty="0">
                <a:latin typeface="Calibri"/>
                <a:cs typeface="Calibri"/>
              </a:rPr>
              <a:t>management team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5" dirty="0">
                <a:latin typeface="Calibri"/>
                <a:cs typeface="Calibri"/>
              </a:rPr>
              <a:t>PML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contributes  </a:t>
            </a:r>
            <a:r>
              <a:rPr sz="2400" spc="-10" dirty="0">
                <a:latin typeface="Calibri"/>
                <a:cs typeface="Calibri"/>
              </a:rPr>
              <a:t>greatly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5" dirty="0">
                <a:latin typeface="Calibri"/>
                <a:cs typeface="Calibri"/>
              </a:rPr>
              <a:t>their </a:t>
            </a:r>
            <a:r>
              <a:rPr sz="2400" dirty="0">
                <a:latin typeface="Calibri"/>
                <a:cs typeface="Calibri"/>
              </a:rPr>
              <a:t>new thinking </a:t>
            </a:r>
            <a:r>
              <a:rPr sz="2400" spc="5" dirty="0">
                <a:latin typeface="Calibri"/>
                <a:cs typeface="Calibri"/>
              </a:rPr>
              <a:t>by adapting </a:t>
            </a:r>
            <a:r>
              <a:rPr sz="2400" dirty="0">
                <a:latin typeface="Calibri"/>
                <a:cs typeface="Calibri"/>
              </a:rPr>
              <a:t>new  </a:t>
            </a:r>
            <a:r>
              <a:rPr sz="2400" spc="-5" dirty="0">
                <a:latin typeface="Calibri"/>
                <a:cs typeface="Calibri"/>
              </a:rPr>
              <a:t>technologies, </a:t>
            </a:r>
            <a:r>
              <a:rPr sz="2400" dirty="0">
                <a:latin typeface="Calibri"/>
                <a:cs typeface="Calibri"/>
              </a:rPr>
              <a:t>applying </a:t>
            </a:r>
            <a:r>
              <a:rPr sz="2400" spc="-15" dirty="0">
                <a:latin typeface="Calibri"/>
                <a:cs typeface="Calibri"/>
              </a:rPr>
              <a:t>latest </a:t>
            </a:r>
            <a:r>
              <a:rPr sz="2400" dirty="0">
                <a:latin typeface="Calibri"/>
                <a:cs typeface="Calibri"/>
              </a:rPr>
              <a:t>&amp; modern methods in </a:t>
            </a:r>
            <a:r>
              <a:rPr sz="2400" spc="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field  of </a:t>
            </a:r>
            <a:r>
              <a:rPr sz="2400" spc="-5" dirty="0">
                <a:latin typeface="Calibri"/>
                <a:cs typeface="Calibri"/>
              </a:rPr>
              <a:t>logistics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help </a:t>
            </a:r>
            <a:r>
              <a:rPr sz="2400" spc="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needs of </a:t>
            </a:r>
            <a:r>
              <a:rPr sz="2400" spc="-10" dirty="0">
                <a:latin typeface="Calibri"/>
                <a:cs typeface="Calibri"/>
              </a:rPr>
              <a:t>customer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partners.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7214" y="0"/>
            <a:ext cx="67589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About </a:t>
            </a:r>
            <a:r>
              <a:rPr dirty="0"/>
              <a:t>Promove Logistics</a:t>
            </a:r>
            <a:r>
              <a:rPr spc="-190" dirty="0"/>
              <a:t> </a:t>
            </a:r>
            <a:r>
              <a:rPr spc="5" dirty="0"/>
              <a:t>(PML)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786510"/>
            <a:ext cx="144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"/>
              <a:tabLst>
                <a:tab pos="357505" algn="l"/>
              </a:tabLst>
            </a:pPr>
            <a:r>
              <a:rPr sz="2400"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M</a:t>
            </a:r>
            <a:r>
              <a:rPr sz="2400" b="1" u="heavy" spc="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i</a:t>
            </a:r>
            <a:r>
              <a:rPr sz="2400" b="1" u="heavy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ss</a:t>
            </a:r>
            <a:r>
              <a:rPr sz="2400" b="1" u="heavy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i</a:t>
            </a:r>
            <a:r>
              <a:rPr sz="2400" b="1" u="heavy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o</a:t>
            </a:r>
            <a:r>
              <a:rPr sz="2400" b="1" u="heavy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n</a:t>
            </a:r>
            <a:r>
              <a:rPr sz="2400" b="1" u="heavy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668" y="1151966"/>
            <a:ext cx="5542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680" algn="l"/>
                <a:tab pos="1353820" algn="l"/>
                <a:tab pos="2588895" algn="l"/>
                <a:tab pos="3631565" algn="l"/>
                <a:tab pos="4146550" algn="l"/>
                <a:tab pos="4759325" algn="l"/>
              </a:tabLst>
            </a:pPr>
            <a:r>
              <a:rPr sz="2400" spc="-2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	ma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le	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act	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	</a:t>
            </a:r>
            <a:r>
              <a:rPr sz="2400" spc="10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0427" y="1151966"/>
            <a:ext cx="2708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9355" algn="l"/>
                <a:tab pos="2393950" algn="l"/>
              </a:tabLst>
            </a:pPr>
            <a:r>
              <a:rPr sz="2400" dirty="0">
                <a:latin typeface="Calibri"/>
                <a:cs typeface="Calibri"/>
              </a:rPr>
              <a:t>logi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ry	</a:t>
            </a:r>
            <a:r>
              <a:rPr sz="2400" spc="5" dirty="0">
                <a:latin typeface="Calibri"/>
                <a:cs typeface="Calibri"/>
              </a:rPr>
              <a:t>by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668" y="1445133"/>
            <a:ext cx="7879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7955" algn="l"/>
                <a:tab pos="2073275" algn="l"/>
                <a:tab pos="3220085" algn="l"/>
                <a:tab pos="4308475" algn="l"/>
                <a:tab pos="5418455" algn="l"/>
                <a:tab pos="5918200" algn="l"/>
                <a:tab pos="6588759" algn="l"/>
              </a:tabLst>
            </a:pPr>
            <a:r>
              <a:rPr sz="2400" spc="-10" dirty="0">
                <a:latin typeface="Calibri"/>
                <a:cs typeface="Calibri"/>
              </a:rPr>
              <a:t>providing	</a:t>
            </a:r>
            <a:r>
              <a:rPr sz="2400" spc="-5" dirty="0">
                <a:latin typeface="Calibri"/>
                <a:cs typeface="Calibri"/>
              </a:rPr>
              <a:t>the	highest	quality	</a:t>
            </a:r>
            <a:r>
              <a:rPr sz="2400" dirty="0">
                <a:latin typeface="Calibri"/>
                <a:cs typeface="Calibri"/>
              </a:rPr>
              <a:t>service	</a:t>
            </a:r>
            <a:r>
              <a:rPr sz="2400" spc="-20" dirty="0">
                <a:latin typeface="Calibri"/>
                <a:cs typeface="Calibri"/>
              </a:rPr>
              <a:t>to	</a:t>
            </a:r>
            <a:r>
              <a:rPr sz="2400" spc="-5" dirty="0">
                <a:latin typeface="Calibri"/>
                <a:cs typeface="Calibri"/>
              </a:rPr>
              <a:t>our	</a:t>
            </a:r>
            <a:r>
              <a:rPr sz="2400" spc="-20" dirty="0">
                <a:latin typeface="Calibri"/>
                <a:cs typeface="Calibri"/>
              </a:rPr>
              <a:t>customers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4852" y="1445133"/>
            <a:ext cx="32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Calibri"/>
                <a:cs typeface="Calibri"/>
              </a:rPr>
              <a:t>by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939" y="1737436"/>
            <a:ext cx="8764905" cy="500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ts val="2595"/>
              </a:lnSpc>
              <a:spcBef>
                <a:spcPts val="100"/>
              </a:spcBef>
              <a:tabLst>
                <a:tab pos="2146935" algn="l"/>
                <a:tab pos="3597910" algn="l"/>
                <a:tab pos="4305300" algn="l"/>
                <a:tab pos="5689600" algn="l"/>
                <a:tab pos="6098540" algn="l"/>
                <a:tab pos="7762875" algn="l"/>
              </a:tabLst>
            </a:pPr>
            <a:r>
              <a:rPr sz="2400" spc="-10" dirty="0">
                <a:latin typeface="Calibri"/>
                <a:cs typeface="Calibri"/>
              </a:rPr>
              <a:t>continuously	increasing	</a:t>
            </a:r>
            <a:r>
              <a:rPr sz="2400" spc="-25" dirty="0">
                <a:latin typeface="Calibri"/>
                <a:cs typeface="Calibri"/>
              </a:rPr>
              <a:t>cost	</a:t>
            </a:r>
            <a:r>
              <a:rPr sz="2400" spc="-10" dirty="0">
                <a:latin typeface="Calibri"/>
                <a:cs typeface="Calibri"/>
              </a:rPr>
              <a:t>efficiency	</a:t>
            </a:r>
            <a:r>
              <a:rPr sz="2400" dirty="0">
                <a:latin typeface="Calibri"/>
                <a:cs typeface="Calibri"/>
              </a:rPr>
              <a:t>&amp;	</a:t>
            </a:r>
            <a:r>
              <a:rPr sz="2400" spc="-10" dirty="0">
                <a:latin typeface="Calibri"/>
                <a:cs typeface="Calibri"/>
              </a:rPr>
              <a:t>maintaining	</a:t>
            </a:r>
            <a:r>
              <a:rPr sz="2400" spc="-5" dirty="0">
                <a:latin typeface="Calibri"/>
                <a:cs typeface="Calibri"/>
              </a:rPr>
              <a:t>delivery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deadlines.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"/>
              <a:tabLst>
                <a:tab pos="357505" algn="l"/>
              </a:tabLst>
            </a:pPr>
            <a:r>
              <a:rPr sz="2400" b="1" u="heavy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Vision: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ts val="2595"/>
              </a:lnSpc>
              <a:tabLst>
                <a:tab pos="795655" algn="l"/>
                <a:tab pos="1268730" algn="l"/>
                <a:tab pos="1841500" algn="l"/>
                <a:tab pos="2622550" algn="l"/>
                <a:tab pos="3954779" algn="l"/>
                <a:tab pos="5906135" algn="l"/>
                <a:tab pos="6741795" algn="l"/>
                <a:tab pos="8543925" algn="l"/>
              </a:tabLst>
            </a:pPr>
            <a:r>
              <a:rPr sz="2400" spc="-2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	</a:t>
            </a:r>
            <a:r>
              <a:rPr sz="2400" spc="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	m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	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	</a:t>
            </a:r>
            <a:r>
              <a:rPr sz="2400" spc="-5" dirty="0">
                <a:latin typeface="Calibri"/>
                <a:cs typeface="Calibri"/>
              </a:rPr>
              <a:t>singl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	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o	ma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	&amp;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logistics </a:t>
            </a:r>
            <a:r>
              <a:rPr sz="2400" dirty="0">
                <a:latin typeface="Calibri"/>
                <a:cs typeface="Calibri"/>
              </a:rPr>
              <a:t>solution </a:t>
            </a:r>
            <a:r>
              <a:rPr sz="2400" spc="-10" dirty="0">
                <a:latin typeface="Calibri"/>
                <a:cs typeface="Calibri"/>
              </a:rPr>
              <a:t>provider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buClr>
                <a:srgbClr val="000000"/>
              </a:buClr>
              <a:buSzPct val="85416"/>
              <a:buFont typeface="Wingdings"/>
              <a:buChar char=""/>
              <a:tabLst>
                <a:tab pos="287655" algn="l"/>
              </a:tabLst>
            </a:pPr>
            <a:r>
              <a:rPr sz="2400" b="1" u="heavy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Quality</a:t>
            </a:r>
            <a:r>
              <a:rPr sz="2400" b="1" u="heavy" spc="-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Policy:</a:t>
            </a:r>
            <a:endParaRPr sz="2400">
              <a:latin typeface="Calibri"/>
              <a:cs typeface="Calibri"/>
            </a:endParaRPr>
          </a:p>
          <a:p>
            <a:pPr marL="287020" marR="5080" algn="just">
              <a:lnSpc>
                <a:spcPct val="80100"/>
              </a:lnSpc>
              <a:spcBef>
                <a:spcPts val="575"/>
              </a:spcBef>
            </a:pPr>
            <a:r>
              <a:rPr sz="2400" spc="-50" dirty="0">
                <a:latin typeface="Calibri"/>
                <a:cs typeface="Calibri"/>
              </a:rPr>
              <a:t>We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spc="-15" dirty="0">
                <a:latin typeface="Calibri"/>
                <a:cs typeface="Calibri"/>
              </a:rPr>
              <a:t>committed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serve the </a:t>
            </a:r>
            <a:r>
              <a:rPr sz="2400" spc="-20" dirty="0">
                <a:latin typeface="Calibri"/>
                <a:cs typeface="Calibri"/>
              </a:rPr>
              <a:t>interests </a:t>
            </a:r>
            <a:r>
              <a:rPr sz="2400" dirty="0">
                <a:latin typeface="Calibri"/>
                <a:cs typeface="Calibri"/>
              </a:rPr>
              <a:t>of our </a:t>
            </a:r>
            <a:r>
              <a:rPr sz="2400" spc="-5" dirty="0">
                <a:latin typeface="Calibri"/>
                <a:cs typeface="Calibri"/>
              </a:rPr>
              <a:t>global clients  </a:t>
            </a:r>
            <a:r>
              <a:rPr sz="2400" spc="-10" dirty="0">
                <a:latin typeface="Calibri"/>
                <a:cs typeface="Calibri"/>
              </a:rPr>
              <a:t>through identification, </a:t>
            </a:r>
            <a:r>
              <a:rPr sz="2400" b="1" spc="-10" dirty="0">
                <a:latin typeface="Calibri"/>
                <a:cs typeface="Calibri"/>
              </a:rPr>
              <a:t>measurement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b="1" spc="-15" dirty="0">
                <a:latin typeface="Calibri"/>
                <a:cs typeface="Calibri"/>
              </a:rPr>
              <a:t>control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spc="-35" dirty="0">
                <a:latin typeface="Calibri"/>
                <a:cs typeface="Calibri"/>
              </a:rPr>
              <a:t>key </a:t>
            </a:r>
            <a:r>
              <a:rPr sz="2400" spc="-15" dirty="0">
                <a:latin typeface="Calibri"/>
                <a:cs typeface="Calibri"/>
              </a:rPr>
              <a:t>processes 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will </a:t>
            </a:r>
            <a:r>
              <a:rPr sz="2400" spc="-15" dirty="0">
                <a:latin typeface="Calibri"/>
                <a:cs typeface="Calibri"/>
              </a:rPr>
              <a:t>facilitate improvement </a:t>
            </a:r>
            <a:r>
              <a:rPr sz="2400" dirty="0">
                <a:latin typeface="Calibri"/>
                <a:cs typeface="Calibri"/>
              </a:rPr>
              <a:t>of our </a:t>
            </a:r>
            <a:r>
              <a:rPr sz="2400" spc="-5" dirty="0">
                <a:latin typeface="Calibri"/>
                <a:cs typeface="Calibri"/>
              </a:rPr>
              <a:t>global supply </a:t>
            </a:r>
            <a:r>
              <a:rPr sz="2400" dirty="0">
                <a:latin typeface="Calibri"/>
                <a:cs typeface="Calibri"/>
              </a:rPr>
              <a:t>chain  </a:t>
            </a:r>
            <a:r>
              <a:rPr sz="2400" spc="-5" dirty="0">
                <a:latin typeface="Calibri"/>
                <a:cs typeface="Calibri"/>
              </a:rPr>
              <a:t>management.</a:t>
            </a:r>
            <a:endParaRPr sz="2400">
              <a:latin typeface="Calibri"/>
              <a:cs typeface="Calibri"/>
            </a:endParaRPr>
          </a:p>
          <a:p>
            <a:pPr marL="287020" marR="5715" algn="just">
              <a:lnSpc>
                <a:spcPct val="80000"/>
              </a:lnSpc>
              <a:spcBef>
                <a:spcPts val="575"/>
              </a:spcBef>
            </a:pPr>
            <a:r>
              <a:rPr sz="2400" spc="-50" dirty="0">
                <a:latin typeface="Calibri"/>
                <a:cs typeface="Calibri"/>
              </a:rPr>
              <a:t>We </a:t>
            </a:r>
            <a:r>
              <a:rPr sz="2400" spc="-5" dirty="0">
                <a:latin typeface="Calibri"/>
                <a:cs typeface="Calibri"/>
              </a:rPr>
              <a:t>will </a:t>
            </a:r>
            <a:r>
              <a:rPr sz="2400" spc="-15" dirty="0">
                <a:latin typeface="Calibri"/>
                <a:cs typeface="Calibri"/>
              </a:rPr>
              <a:t>promote </a:t>
            </a:r>
            <a:r>
              <a:rPr sz="2400" dirty="0">
                <a:latin typeface="Calibri"/>
                <a:cs typeface="Calibri"/>
              </a:rPr>
              <a:t>quality services </a:t>
            </a:r>
            <a:r>
              <a:rPr sz="2400" spc="-10" dirty="0">
                <a:latin typeface="Calibri"/>
                <a:cs typeface="Calibri"/>
              </a:rPr>
              <a:t>through adoption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b="1" spc="-15" dirty="0">
                <a:latin typeface="Calibri"/>
                <a:cs typeface="Calibri"/>
              </a:rPr>
              <a:t>good  </a:t>
            </a:r>
            <a:r>
              <a:rPr sz="2400" b="1" spc="-10" dirty="0">
                <a:latin typeface="Calibri"/>
                <a:cs typeface="Calibri"/>
              </a:rPr>
              <a:t>management practices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surpass </a:t>
            </a:r>
            <a:r>
              <a:rPr sz="2400" spc="-15" dirty="0">
                <a:latin typeface="Calibri"/>
                <a:cs typeface="Calibri"/>
              </a:rPr>
              <a:t>customer expectations </a:t>
            </a:r>
            <a:r>
              <a:rPr sz="2400" spc="-10" dirty="0">
                <a:latin typeface="Calibri"/>
                <a:cs typeface="Calibri"/>
              </a:rPr>
              <a:t>and  </a:t>
            </a:r>
            <a:r>
              <a:rPr sz="2400" spc="-5" dirty="0">
                <a:latin typeface="Calibri"/>
                <a:cs typeface="Calibri"/>
              </a:rPr>
              <a:t>achieve continual </a:t>
            </a:r>
            <a:r>
              <a:rPr sz="2400" spc="-10" dirty="0">
                <a:latin typeface="Calibri"/>
                <a:cs typeface="Calibri"/>
              </a:rPr>
              <a:t>improvement </a:t>
            </a:r>
            <a:r>
              <a:rPr sz="2400" dirty="0">
                <a:latin typeface="Calibri"/>
                <a:cs typeface="Calibri"/>
              </a:rPr>
              <a:t>in the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workplace.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0070" y="83261"/>
            <a:ext cx="3275329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Services</a:t>
            </a:r>
            <a:r>
              <a:rPr spc="-195" dirty="0"/>
              <a:t> </a:t>
            </a:r>
            <a:r>
              <a:rPr sz="3600" spc="-10" dirty="0"/>
              <a:t>Offered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13359" y="1545336"/>
            <a:ext cx="1854454" cy="2086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941" y="3179521"/>
            <a:ext cx="96202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375F92"/>
                </a:solidFill>
                <a:latin typeface="Calibri"/>
                <a:cs typeface="Calibri"/>
              </a:rPr>
              <a:t>Sea</a:t>
            </a:r>
            <a:r>
              <a:rPr sz="1600" b="1" spc="-9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Freight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647" y="1612391"/>
            <a:ext cx="1747774" cy="1586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4120" y="1545336"/>
            <a:ext cx="1857629" cy="2086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2270" y="3179521"/>
            <a:ext cx="90931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375F92"/>
                </a:solidFill>
                <a:latin typeface="Calibri"/>
                <a:cs typeface="Calibri"/>
              </a:rPr>
              <a:t>Air</a:t>
            </a:r>
            <a:r>
              <a:rPr sz="1600" b="1" spc="-7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Freight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2407" y="1612391"/>
            <a:ext cx="1750821" cy="1586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3167" y="1545336"/>
            <a:ext cx="1866645" cy="20862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37479" y="2935986"/>
            <a:ext cx="85661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Customs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Cl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sz="1600" b="1" spc="-20" dirty="0">
                <a:solidFill>
                  <a:srgbClr val="375F92"/>
                </a:solidFill>
                <a:latin typeface="Calibri"/>
                <a:cs typeface="Calibri"/>
              </a:rPr>
              <a:t>r</a:t>
            </a:r>
            <a:r>
              <a:rPr sz="1600" b="1" spc="5" dirty="0">
                <a:solidFill>
                  <a:srgbClr val="375F92"/>
                </a:solidFill>
                <a:latin typeface="Calibri"/>
                <a:cs typeface="Calibri"/>
              </a:rPr>
              <a:t>ance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3647" y="1612391"/>
            <a:ext cx="1747774" cy="15862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6768" y="1545336"/>
            <a:ext cx="1866646" cy="20862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61656" y="3179521"/>
            <a:ext cx="127762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Transportation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37247" y="1612391"/>
            <a:ext cx="1747774" cy="15862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6408" y="3983685"/>
            <a:ext cx="1884933" cy="20862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3346" y="5618175"/>
            <a:ext cx="9169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5" dirty="0">
                <a:solidFill>
                  <a:srgbClr val="375F92"/>
                </a:solidFill>
                <a:latin typeface="Calibri"/>
                <a:cs typeface="Calibri"/>
              </a:rPr>
              <a:t>LCL</a:t>
            </a:r>
            <a:r>
              <a:rPr sz="1600" b="1" spc="-5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75F92"/>
                </a:solidFill>
                <a:latin typeface="Calibri"/>
                <a:cs typeface="Calibri"/>
              </a:rPr>
              <a:t>Consol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4695" y="4050855"/>
            <a:ext cx="1775333" cy="15862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9360" y="3983685"/>
            <a:ext cx="1854454" cy="20862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14573" y="5619394"/>
            <a:ext cx="11512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375F92"/>
                </a:solidFill>
                <a:latin typeface="Calibri"/>
                <a:cs typeface="Calibri"/>
              </a:rPr>
              <a:t>Project</a:t>
            </a:r>
            <a:r>
              <a:rPr sz="1600" b="1" spc="-9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Cargo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17648" y="4050855"/>
            <a:ext cx="1747774" cy="15862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70120" y="3983685"/>
            <a:ext cx="1869821" cy="20862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91429" y="5619394"/>
            <a:ext cx="11468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Warehousing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03647" y="4050855"/>
            <a:ext cx="1747774" cy="15862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18959" y="3983685"/>
            <a:ext cx="1854453" cy="20862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71715" y="5620003"/>
            <a:ext cx="86804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Packaging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49440" y="4050855"/>
            <a:ext cx="1735708" cy="15862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90800"/>
            <a:ext cx="3404616" cy="2191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1400" y="4501857"/>
            <a:ext cx="1942846" cy="751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7496" y="4526229"/>
            <a:ext cx="1894077" cy="702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93616" y="4619625"/>
            <a:ext cx="1490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44060"/>
                </a:solidFill>
                <a:latin typeface="Calibri"/>
                <a:cs typeface="Calibri"/>
              </a:rPr>
              <a:t>Automotive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9704" y="4395215"/>
            <a:ext cx="2252472" cy="1286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968" y="5535167"/>
            <a:ext cx="2906141" cy="751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063" y="5559552"/>
            <a:ext cx="2857246" cy="702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6686" y="5651398"/>
            <a:ext cx="2452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244060"/>
                </a:solidFill>
                <a:latin typeface="Calibri"/>
                <a:cs typeface="Calibri"/>
              </a:rPr>
              <a:t>Telecommunication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1380744"/>
            <a:ext cx="1301496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4895" y="1316736"/>
            <a:ext cx="1365504" cy="1338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3712" y="2487129"/>
            <a:ext cx="1948942" cy="7511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9808" y="2511501"/>
            <a:ext cx="1900174" cy="702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4430" y="2602484"/>
            <a:ext cx="1497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Engineering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31152" y="1216152"/>
            <a:ext cx="1527048" cy="13685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4352" y="1594167"/>
            <a:ext cx="1226616" cy="9370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1240" y="2487129"/>
            <a:ext cx="2396998" cy="7511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7335" y="2511501"/>
            <a:ext cx="2348230" cy="7023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24091" y="2602484"/>
            <a:ext cx="1945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P</a:t>
            </a:r>
            <a:r>
              <a:rPr sz="2400" spc="15" dirty="0">
                <a:solidFill>
                  <a:srgbClr val="24406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arm</a:t>
            </a:r>
            <a:r>
              <a:rPr sz="2400" spc="5" dirty="0">
                <a:solidFill>
                  <a:srgbClr val="24406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244060"/>
                </a:solidFill>
                <a:latin typeface="Calibri"/>
                <a:cs typeface="Calibri"/>
              </a:rPr>
              <a:t>u</a:t>
            </a:r>
            <a:r>
              <a:rPr sz="2400" spc="5" dirty="0">
                <a:solidFill>
                  <a:srgbClr val="24406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24406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21552" y="4416501"/>
            <a:ext cx="1830197" cy="13729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91071" y="5611367"/>
            <a:ext cx="2232532" cy="7511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7167" y="5635752"/>
            <a:ext cx="2183765" cy="7023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03923" y="5728817"/>
            <a:ext cx="1779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44060"/>
                </a:solidFill>
                <a:latin typeface="Calibri"/>
                <a:cs typeface="Calibri"/>
              </a:rPr>
              <a:t>General</a:t>
            </a:r>
            <a:r>
              <a:rPr sz="2400" spc="-8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44060"/>
                </a:solidFill>
                <a:latin typeface="Calibri"/>
                <a:cs typeface="Calibri"/>
              </a:rPr>
              <a:t>Cargo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948429">
              <a:lnSpc>
                <a:spcPct val="100000"/>
              </a:lnSpc>
              <a:spcBef>
                <a:spcPts val="110"/>
              </a:spcBef>
            </a:pPr>
            <a:r>
              <a:rPr sz="3600" spc="-5" dirty="0"/>
              <a:t>Focus </a:t>
            </a:r>
            <a:r>
              <a:rPr dirty="0"/>
              <a:t>Business</a:t>
            </a:r>
            <a:r>
              <a:rPr spc="-200" dirty="0"/>
              <a:t> </a:t>
            </a:r>
            <a:r>
              <a:rPr sz="3600" spc="-45" dirty="0"/>
              <a:t>Verticals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31895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End </a:t>
            </a:r>
            <a:r>
              <a:rPr dirty="0"/>
              <a:t>to </a:t>
            </a:r>
            <a:r>
              <a:rPr spc="5" dirty="0"/>
              <a:t>End SCM</a:t>
            </a:r>
            <a:r>
              <a:rPr spc="-185" dirty="0"/>
              <a:t> </a:t>
            </a:r>
            <a:r>
              <a:rPr spc="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3770376" y="3660647"/>
            <a:ext cx="755903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0551" y="2471927"/>
            <a:ext cx="664463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816" y="1859279"/>
            <a:ext cx="667512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016" y="1219200"/>
            <a:ext cx="66446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112" y="3660647"/>
            <a:ext cx="661416" cy="460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816" y="2843783"/>
            <a:ext cx="667512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9664" y="3026664"/>
            <a:ext cx="810767" cy="25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0672" y="2983992"/>
            <a:ext cx="960120" cy="326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2379" y="4139310"/>
            <a:ext cx="7461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5" dirty="0">
                <a:latin typeface="Arial"/>
                <a:cs typeface="Arial"/>
              </a:rPr>
              <a:t>Supplier</a:t>
            </a:r>
            <a:r>
              <a:rPr sz="1000" b="1" spc="-1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57982" y="3769309"/>
            <a:ext cx="99949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5" dirty="0">
                <a:latin typeface="Arial"/>
                <a:cs typeface="Arial"/>
              </a:rPr>
              <a:t>SEA </a:t>
            </a:r>
            <a:r>
              <a:rPr sz="1000" b="1" dirty="0">
                <a:latin typeface="Arial"/>
                <a:cs typeface="Arial"/>
              </a:rPr>
              <a:t>/ </a:t>
            </a:r>
            <a:r>
              <a:rPr sz="1000" b="1" spc="-5" dirty="0">
                <a:latin typeface="Arial"/>
                <a:cs typeface="Arial"/>
              </a:rPr>
              <a:t>AIR</a:t>
            </a:r>
            <a:r>
              <a:rPr sz="1000" b="1" spc="-1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PORT</a:t>
            </a:r>
            <a:endParaRPr sz="1000">
              <a:latin typeface="Arial"/>
              <a:cs typeface="Arial"/>
            </a:endParaRPr>
          </a:p>
          <a:p>
            <a:pPr marL="12700" marR="426084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- INDIA /  </a:t>
            </a:r>
            <a:r>
              <a:rPr sz="1000" b="1" spc="-30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BR</a:t>
            </a:r>
            <a:r>
              <a:rPr sz="1000" b="1" spc="10" dirty="0">
                <a:latin typeface="Arial"/>
                <a:cs typeface="Arial"/>
              </a:rPr>
              <a:t>O</a:t>
            </a:r>
            <a:r>
              <a:rPr sz="1000" b="1" spc="-30" dirty="0">
                <a:latin typeface="Arial"/>
                <a:cs typeface="Arial"/>
              </a:rPr>
              <a:t>A</a:t>
            </a:r>
            <a:r>
              <a:rPr sz="1000" b="1" spc="5" dirty="0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3520" y="3654552"/>
            <a:ext cx="810768" cy="46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5903" y="3578352"/>
            <a:ext cx="664463" cy="3291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3704" y="5455920"/>
            <a:ext cx="664463" cy="3840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8472" y="5830823"/>
            <a:ext cx="664464" cy="460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5319" y="4706111"/>
            <a:ext cx="66446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3080" y="5197602"/>
            <a:ext cx="6394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5" dirty="0">
                <a:latin typeface="Arial"/>
                <a:cs typeface="Arial"/>
              </a:rPr>
              <a:t>Supplier</a:t>
            </a:r>
            <a:r>
              <a:rPr sz="1000" b="1" spc="-1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080" y="6309156"/>
            <a:ext cx="64008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5" dirty="0">
                <a:latin typeface="Arial"/>
                <a:cs typeface="Arial"/>
              </a:rPr>
              <a:t>Supplier</a:t>
            </a:r>
            <a:r>
              <a:rPr sz="1000" b="1" spc="-125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69664" y="4501896"/>
            <a:ext cx="810767" cy="252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17520" y="4434840"/>
            <a:ext cx="957071" cy="329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90488" y="3599688"/>
            <a:ext cx="664463" cy="3291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34765" y="5684011"/>
            <a:ext cx="11029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b="1" spc="5" dirty="0">
                <a:latin typeface="Arial"/>
                <a:cs typeface="Arial"/>
              </a:rPr>
              <a:t>SEA </a:t>
            </a:r>
            <a:r>
              <a:rPr sz="1000" b="1" dirty="0">
                <a:latin typeface="Arial"/>
                <a:cs typeface="Arial"/>
              </a:rPr>
              <a:t>/ </a:t>
            </a:r>
            <a:r>
              <a:rPr sz="1000" b="1" spc="-10" dirty="0">
                <a:latin typeface="Arial"/>
                <a:cs typeface="Arial"/>
              </a:rPr>
              <a:t>AIR </a:t>
            </a:r>
            <a:r>
              <a:rPr sz="1000" b="1" dirty="0">
                <a:latin typeface="Arial"/>
                <a:cs typeface="Arial"/>
              </a:rPr>
              <a:t>PORT</a:t>
            </a:r>
            <a:r>
              <a:rPr sz="1000" b="1" spc="-11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–  INDIA /</a:t>
            </a:r>
            <a:r>
              <a:rPr sz="1000" b="1" spc="-7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ABROAD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28104" y="3675888"/>
            <a:ext cx="1179576" cy="393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0700" y="4182364"/>
            <a:ext cx="1268095" cy="11379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0700" y="4182364"/>
            <a:ext cx="1268095" cy="1137920"/>
          </a:xfrm>
          <a:custGeom>
            <a:avLst/>
            <a:gdLst/>
            <a:ahLst/>
            <a:cxnLst/>
            <a:rect l="l" t="t" r="r" b="b"/>
            <a:pathLst>
              <a:path w="1268095" h="1137920">
                <a:moveTo>
                  <a:pt x="0" y="558800"/>
                </a:moveTo>
                <a:lnTo>
                  <a:pt x="9096" y="513699"/>
                </a:lnTo>
                <a:lnTo>
                  <a:pt x="33909" y="476884"/>
                </a:lnTo>
                <a:lnTo>
                  <a:pt x="70723" y="452072"/>
                </a:lnTo>
                <a:lnTo>
                  <a:pt x="115824" y="442975"/>
                </a:lnTo>
                <a:lnTo>
                  <a:pt x="732536" y="442975"/>
                </a:lnTo>
                <a:lnTo>
                  <a:pt x="1268095" y="0"/>
                </a:lnTo>
                <a:lnTo>
                  <a:pt x="1046479" y="442975"/>
                </a:lnTo>
                <a:lnTo>
                  <a:pt x="1139952" y="442975"/>
                </a:lnTo>
                <a:lnTo>
                  <a:pt x="1185052" y="452072"/>
                </a:lnTo>
                <a:lnTo>
                  <a:pt x="1221866" y="476885"/>
                </a:lnTo>
                <a:lnTo>
                  <a:pt x="1246679" y="513699"/>
                </a:lnTo>
                <a:lnTo>
                  <a:pt x="1255776" y="558800"/>
                </a:lnTo>
                <a:lnTo>
                  <a:pt x="1255776" y="732536"/>
                </a:lnTo>
                <a:lnTo>
                  <a:pt x="1255776" y="1022096"/>
                </a:lnTo>
                <a:lnTo>
                  <a:pt x="1246679" y="1067196"/>
                </a:lnTo>
                <a:lnTo>
                  <a:pt x="1221866" y="1104011"/>
                </a:lnTo>
                <a:lnTo>
                  <a:pt x="1185052" y="1128823"/>
                </a:lnTo>
                <a:lnTo>
                  <a:pt x="1139952" y="1137920"/>
                </a:lnTo>
                <a:lnTo>
                  <a:pt x="1046479" y="1137920"/>
                </a:lnTo>
                <a:lnTo>
                  <a:pt x="732536" y="1137920"/>
                </a:lnTo>
                <a:lnTo>
                  <a:pt x="115824" y="1137920"/>
                </a:lnTo>
                <a:lnTo>
                  <a:pt x="70723" y="1128823"/>
                </a:lnTo>
                <a:lnTo>
                  <a:pt x="33909" y="1104011"/>
                </a:lnTo>
                <a:lnTo>
                  <a:pt x="9096" y="1067196"/>
                </a:lnTo>
                <a:lnTo>
                  <a:pt x="0" y="1022096"/>
                </a:lnTo>
                <a:lnTo>
                  <a:pt x="0" y="732536"/>
                </a:lnTo>
                <a:lnTo>
                  <a:pt x="0" y="558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8800" y="4776978"/>
            <a:ext cx="344805" cy="194310"/>
          </a:xfrm>
          <a:custGeom>
            <a:avLst/>
            <a:gdLst/>
            <a:ahLst/>
            <a:cxnLst/>
            <a:rect l="l" t="t" r="r" b="b"/>
            <a:pathLst>
              <a:path w="344804" h="194310">
                <a:moveTo>
                  <a:pt x="147447" y="0"/>
                </a:moveTo>
                <a:lnTo>
                  <a:pt x="39497" y="0"/>
                </a:lnTo>
                <a:lnTo>
                  <a:pt x="35560" y="1270"/>
                </a:lnTo>
                <a:lnTo>
                  <a:pt x="24129" y="1270"/>
                </a:lnTo>
                <a:lnTo>
                  <a:pt x="16637" y="2540"/>
                </a:lnTo>
                <a:lnTo>
                  <a:pt x="14604" y="2540"/>
                </a:lnTo>
                <a:lnTo>
                  <a:pt x="5079" y="8890"/>
                </a:lnTo>
                <a:lnTo>
                  <a:pt x="3175" y="12700"/>
                </a:lnTo>
                <a:lnTo>
                  <a:pt x="2032" y="16510"/>
                </a:lnTo>
                <a:lnTo>
                  <a:pt x="1524" y="20320"/>
                </a:lnTo>
                <a:lnTo>
                  <a:pt x="1524" y="24130"/>
                </a:lnTo>
                <a:lnTo>
                  <a:pt x="2539" y="31750"/>
                </a:lnTo>
                <a:lnTo>
                  <a:pt x="2709" y="34290"/>
                </a:lnTo>
                <a:lnTo>
                  <a:pt x="2936" y="46990"/>
                </a:lnTo>
                <a:lnTo>
                  <a:pt x="3048" y="85090"/>
                </a:lnTo>
                <a:lnTo>
                  <a:pt x="2794" y="107950"/>
                </a:lnTo>
                <a:lnTo>
                  <a:pt x="253" y="110490"/>
                </a:lnTo>
                <a:lnTo>
                  <a:pt x="0" y="110490"/>
                </a:lnTo>
                <a:lnTo>
                  <a:pt x="253" y="151130"/>
                </a:lnTo>
                <a:lnTo>
                  <a:pt x="762" y="152400"/>
                </a:lnTo>
                <a:lnTo>
                  <a:pt x="3301" y="153670"/>
                </a:lnTo>
                <a:lnTo>
                  <a:pt x="6730" y="153670"/>
                </a:lnTo>
                <a:lnTo>
                  <a:pt x="6858" y="154940"/>
                </a:lnTo>
                <a:lnTo>
                  <a:pt x="10922" y="161290"/>
                </a:lnTo>
                <a:lnTo>
                  <a:pt x="6730" y="166370"/>
                </a:lnTo>
                <a:lnTo>
                  <a:pt x="4572" y="175260"/>
                </a:lnTo>
                <a:lnTo>
                  <a:pt x="9651" y="185420"/>
                </a:lnTo>
                <a:lnTo>
                  <a:pt x="11429" y="187960"/>
                </a:lnTo>
                <a:lnTo>
                  <a:pt x="13462" y="189230"/>
                </a:lnTo>
                <a:lnTo>
                  <a:pt x="15621" y="190500"/>
                </a:lnTo>
                <a:lnTo>
                  <a:pt x="18034" y="191770"/>
                </a:lnTo>
                <a:lnTo>
                  <a:pt x="20320" y="193040"/>
                </a:lnTo>
                <a:lnTo>
                  <a:pt x="22733" y="193040"/>
                </a:lnTo>
                <a:lnTo>
                  <a:pt x="24891" y="194310"/>
                </a:lnTo>
                <a:lnTo>
                  <a:pt x="42925" y="194310"/>
                </a:lnTo>
                <a:lnTo>
                  <a:pt x="46227" y="193040"/>
                </a:lnTo>
                <a:lnTo>
                  <a:pt x="49784" y="191770"/>
                </a:lnTo>
                <a:lnTo>
                  <a:pt x="52959" y="189230"/>
                </a:lnTo>
                <a:lnTo>
                  <a:pt x="56134" y="187960"/>
                </a:lnTo>
                <a:lnTo>
                  <a:pt x="59054" y="184150"/>
                </a:lnTo>
                <a:lnTo>
                  <a:pt x="221741" y="184150"/>
                </a:lnTo>
                <a:lnTo>
                  <a:pt x="223647" y="181610"/>
                </a:lnTo>
                <a:lnTo>
                  <a:pt x="225298" y="179070"/>
                </a:lnTo>
                <a:lnTo>
                  <a:pt x="226060" y="176530"/>
                </a:lnTo>
                <a:lnTo>
                  <a:pt x="226440" y="173990"/>
                </a:lnTo>
                <a:lnTo>
                  <a:pt x="226313" y="171450"/>
                </a:lnTo>
                <a:lnTo>
                  <a:pt x="225678" y="168910"/>
                </a:lnTo>
                <a:lnTo>
                  <a:pt x="224536" y="165100"/>
                </a:lnTo>
                <a:lnTo>
                  <a:pt x="222758" y="163830"/>
                </a:lnTo>
                <a:lnTo>
                  <a:pt x="220725" y="161290"/>
                </a:lnTo>
                <a:lnTo>
                  <a:pt x="218566" y="160020"/>
                </a:lnTo>
                <a:lnTo>
                  <a:pt x="216026" y="157480"/>
                </a:lnTo>
                <a:lnTo>
                  <a:pt x="213233" y="156210"/>
                </a:lnTo>
                <a:lnTo>
                  <a:pt x="210058" y="154940"/>
                </a:lnTo>
                <a:lnTo>
                  <a:pt x="206755" y="154940"/>
                </a:lnTo>
                <a:lnTo>
                  <a:pt x="203200" y="153670"/>
                </a:lnTo>
                <a:lnTo>
                  <a:pt x="202184" y="147320"/>
                </a:lnTo>
                <a:lnTo>
                  <a:pt x="202056" y="143510"/>
                </a:lnTo>
                <a:lnTo>
                  <a:pt x="202014" y="137160"/>
                </a:lnTo>
                <a:lnTo>
                  <a:pt x="202184" y="132080"/>
                </a:lnTo>
                <a:lnTo>
                  <a:pt x="202311" y="124460"/>
                </a:lnTo>
                <a:lnTo>
                  <a:pt x="198247" y="124460"/>
                </a:lnTo>
                <a:lnTo>
                  <a:pt x="197898" y="123190"/>
                </a:lnTo>
                <a:lnTo>
                  <a:pt x="152908" y="123190"/>
                </a:lnTo>
                <a:lnTo>
                  <a:pt x="152400" y="120650"/>
                </a:lnTo>
                <a:lnTo>
                  <a:pt x="151511" y="119380"/>
                </a:lnTo>
                <a:lnTo>
                  <a:pt x="150367" y="118110"/>
                </a:lnTo>
                <a:lnTo>
                  <a:pt x="149733" y="115570"/>
                </a:lnTo>
                <a:lnTo>
                  <a:pt x="147447" y="113030"/>
                </a:lnTo>
                <a:lnTo>
                  <a:pt x="145669" y="109220"/>
                </a:lnTo>
                <a:lnTo>
                  <a:pt x="45085" y="109220"/>
                </a:lnTo>
                <a:lnTo>
                  <a:pt x="57530" y="97790"/>
                </a:lnTo>
                <a:lnTo>
                  <a:pt x="57530" y="95250"/>
                </a:lnTo>
                <a:lnTo>
                  <a:pt x="57150" y="92710"/>
                </a:lnTo>
                <a:lnTo>
                  <a:pt x="55879" y="90170"/>
                </a:lnTo>
                <a:lnTo>
                  <a:pt x="54101" y="87630"/>
                </a:lnTo>
                <a:lnTo>
                  <a:pt x="51942" y="85090"/>
                </a:lnTo>
                <a:lnTo>
                  <a:pt x="21082" y="85090"/>
                </a:lnTo>
                <a:lnTo>
                  <a:pt x="20967" y="77470"/>
                </a:lnTo>
                <a:lnTo>
                  <a:pt x="20396" y="58420"/>
                </a:lnTo>
                <a:lnTo>
                  <a:pt x="20290" y="49530"/>
                </a:lnTo>
                <a:lnTo>
                  <a:pt x="19558" y="17780"/>
                </a:lnTo>
                <a:lnTo>
                  <a:pt x="20192" y="16510"/>
                </a:lnTo>
                <a:lnTo>
                  <a:pt x="23875" y="12700"/>
                </a:lnTo>
                <a:lnTo>
                  <a:pt x="30225" y="12700"/>
                </a:lnTo>
                <a:lnTo>
                  <a:pt x="33400" y="11430"/>
                </a:lnTo>
                <a:lnTo>
                  <a:pt x="74040" y="11430"/>
                </a:lnTo>
                <a:lnTo>
                  <a:pt x="149733" y="10160"/>
                </a:lnTo>
                <a:lnTo>
                  <a:pt x="147447" y="0"/>
                </a:lnTo>
                <a:close/>
              </a:path>
              <a:path w="344804" h="194310">
                <a:moveTo>
                  <a:pt x="221741" y="184150"/>
                </a:moveTo>
                <a:lnTo>
                  <a:pt x="162813" y="184150"/>
                </a:lnTo>
                <a:lnTo>
                  <a:pt x="175895" y="185420"/>
                </a:lnTo>
                <a:lnTo>
                  <a:pt x="177800" y="186690"/>
                </a:lnTo>
                <a:lnTo>
                  <a:pt x="179577" y="187960"/>
                </a:lnTo>
                <a:lnTo>
                  <a:pt x="181610" y="189230"/>
                </a:lnTo>
                <a:lnTo>
                  <a:pt x="185800" y="190500"/>
                </a:lnTo>
                <a:lnTo>
                  <a:pt x="190119" y="193040"/>
                </a:lnTo>
                <a:lnTo>
                  <a:pt x="205486" y="193040"/>
                </a:lnTo>
                <a:lnTo>
                  <a:pt x="208914" y="191770"/>
                </a:lnTo>
                <a:lnTo>
                  <a:pt x="212216" y="190500"/>
                </a:lnTo>
                <a:lnTo>
                  <a:pt x="215773" y="189230"/>
                </a:lnTo>
                <a:lnTo>
                  <a:pt x="219201" y="186690"/>
                </a:lnTo>
                <a:lnTo>
                  <a:pt x="221741" y="184150"/>
                </a:lnTo>
                <a:close/>
              </a:path>
              <a:path w="344804" h="194310">
                <a:moveTo>
                  <a:pt x="162813" y="184150"/>
                </a:moveTo>
                <a:lnTo>
                  <a:pt x="59054" y="184150"/>
                </a:lnTo>
                <a:lnTo>
                  <a:pt x="70358" y="185420"/>
                </a:lnTo>
                <a:lnTo>
                  <a:pt x="70485" y="189230"/>
                </a:lnTo>
                <a:lnTo>
                  <a:pt x="73278" y="190500"/>
                </a:lnTo>
                <a:lnTo>
                  <a:pt x="159638" y="190500"/>
                </a:lnTo>
                <a:lnTo>
                  <a:pt x="161671" y="187960"/>
                </a:lnTo>
                <a:lnTo>
                  <a:pt x="162813" y="184150"/>
                </a:lnTo>
                <a:close/>
              </a:path>
              <a:path w="344804" h="194310">
                <a:moveTo>
                  <a:pt x="213613" y="21590"/>
                </a:moveTo>
                <a:lnTo>
                  <a:pt x="206248" y="21590"/>
                </a:lnTo>
                <a:lnTo>
                  <a:pt x="204977" y="22860"/>
                </a:lnTo>
                <a:lnTo>
                  <a:pt x="205359" y="25400"/>
                </a:lnTo>
                <a:lnTo>
                  <a:pt x="205467" y="118110"/>
                </a:lnTo>
                <a:lnTo>
                  <a:pt x="205576" y="120650"/>
                </a:lnTo>
                <a:lnTo>
                  <a:pt x="205685" y="144780"/>
                </a:lnTo>
                <a:lnTo>
                  <a:pt x="205359" y="152400"/>
                </a:lnTo>
                <a:lnTo>
                  <a:pt x="216788" y="156210"/>
                </a:lnTo>
                <a:lnTo>
                  <a:pt x="224027" y="157480"/>
                </a:lnTo>
                <a:lnTo>
                  <a:pt x="226822" y="160020"/>
                </a:lnTo>
                <a:lnTo>
                  <a:pt x="250951" y="158750"/>
                </a:lnTo>
                <a:lnTo>
                  <a:pt x="252349" y="157480"/>
                </a:lnTo>
                <a:lnTo>
                  <a:pt x="343408" y="157480"/>
                </a:lnTo>
                <a:lnTo>
                  <a:pt x="343306" y="152400"/>
                </a:lnTo>
                <a:lnTo>
                  <a:pt x="343280" y="149860"/>
                </a:lnTo>
                <a:lnTo>
                  <a:pt x="219201" y="149860"/>
                </a:lnTo>
                <a:lnTo>
                  <a:pt x="218387" y="121920"/>
                </a:lnTo>
                <a:lnTo>
                  <a:pt x="218266" y="110490"/>
                </a:lnTo>
                <a:lnTo>
                  <a:pt x="217804" y="22860"/>
                </a:lnTo>
                <a:lnTo>
                  <a:pt x="215137" y="22860"/>
                </a:lnTo>
                <a:lnTo>
                  <a:pt x="213613" y="21590"/>
                </a:lnTo>
                <a:close/>
              </a:path>
              <a:path w="344804" h="194310">
                <a:moveTo>
                  <a:pt x="296163" y="157480"/>
                </a:moveTo>
                <a:lnTo>
                  <a:pt x="267335" y="157480"/>
                </a:lnTo>
                <a:lnTo>
                  <a:pt x="267335" y="158750"/>
                </a:lnTo>
                <a:lnTo>
                  <a:pt x="292480" y="158750"/>
                </a:lnTo>
                <a:lnTo>
                  <a:pt x="294639" y="160020"/>
                </a:lnTo>
                <a:lnTo>
                  <a:pt x="296163" y="157480"/>
                </a:lnTo>
                <a:close/>
              </a:path>
              <a:path w="344804" h="194310">
                <a:moveTo>
                  <a:pt x="343408" y="157480"/>
                </a:moveTo>
                <a:lnTo>
                  <a:pt x="312165" y="157480"/>
                </a:lnTo>
                <a:lnTo>
                  <a:pt x="314833" y="158750"/>
                </a:lnTo>
                <a:lnTo>
                  <a:pt x="342264" y="158750"/>
                </a:lnTo>
                <a:lnTo>
                  <a:pt x="343408" y="157480"/>
                </a:lnTo>
                <a:close/>
              </a:path>
              <a:path w="344804" h="194310">
                <a:moveTo>
                  <a:pt x="227910" y="7620"/>
                </a:moveTo>
                <a:lnTo>
                  <a:pt x="219963" y="7620"/>
                </a:lnTo>
                <a:lnTo>
                  <a:pt x="223265" y="8890"/>
                </a:lnTo>
                <a:lnTo>
                  <a:pt x="224206" y="40640"/>
                </a:lnTo>
                <a:lnTo>
                  <a:pt x="224300" y="45720"/>
                </a:lnTo>
                <a:lnTo>
                  <a:pt x="224413" y="60960"/>
                </a:lnTo>
                <a:lnTo>
                  <a:pt x="224536" y="147320"/>
                </a:lnTo>
                <a:lnTo>
                  <a:pt x="224027" y="149860"/>
                </a:lnTo>
                <a:lnTo>
                  <a:pt x="343280" y="149860"/>
                </a:lnTo>
                <a:lnTo>
                  <a:pt x="343280" y="148590"/>
                </a:lnTo>
                <a:lnTo>
                  <a:pt x="344424" y="146050"/>
                </a:lnTo>
                <a:lnTo>
                  <a:pt x="344170" y="144780"/>
                </a:lnTo>
                <a:lnTo>
                  <a:pt x="342391" y="144780"/>
                </a:lnTo>
                <a:lnTo>
                  <a:pt x="342266" y="100330"/>
                </a:lnTo>
                <a:lnTo>
                  <a:pt x="341629" y="29210"/>
                </a:lnTo>
                <a:lnTo>
                  <a:pt x="342391" y="26670"/>
                </a:lnTo>
                <a:lnTo>
                  <a:pt x="340613" y="25400"/>
                </a:lnTo>
                <a:lnTo>
                  <a:pt x="228853" y="24130"/>
                </a:lnTo>
                <a:lnTo>
                  <a:pt x="227910" y="7620"/>
                </a:lnTo>
                <a:close/>
              </a:path>
              <a:path w="344804" h="194310">
                <a:moveTo>
                  <a:pt x="223265" y="3810"/>
                </a:moveTo>
                <a:lnTo>
                  <a:pt x="193675" y="3810"/>
                </a:lnTo>
                <a:lnTo>
                  <a:pt x="191515" y="6350"/>
                </a:lnTo>
                <a:lnTo>
                  <a:pt x="191642" y="25400"/>
                </a:lnTo>
                <a:lnTo>
                  <a:pt x="197230" y="27940"/>
                </a:lnTo>
                <a:lnTo>
                  <a:pt x="197590" y="49530"/>
                </a:lnTo>
                <a:lnTo>
                  <a:pt x="198146" y="71120"/>
                </a:lnTo>
                <a:lnTo>
                  <a:pt x="198247" y="124460"/>
                </a:lnTo>
                <a:lnTo>
                  <a:pt x="202311" y="124460"/>
                </a:lnTo>
                <a:lnTo>
                  <a:pt x="202184" y="74930"/>
                </a:lnTo>
                <a:lnTo>
                  <a:pt x="201956" y="53340"/>
                </a:lnTo>
                <a:lnTo>
                  <a:pt x="201929" y="25400"/>
                </a:lnTo>
                <a:lnTo>
                  <a:pt x="196469" y="22860"/>
                </a:lnTo>
                <a:lnTo>
                  <a:pt x="196045" y="16510"/>
                </a:lnTo>
                <a:lnTo>
                  <a:pt x="195961" y="11430"/>
                </a:lnTo>
                <a:lnTo>
                  <a:pt x="196469" y="7620"/>
                </a:lnTo>
                <a:lnTo>
                  <a:pt x="227910" y="7620"/>
                </a:lnTo>
                <a:lnTo>
                  <a:pt x="227837" y="6350"/>
                </a:lnTo>
                <a:lnTo>
                  <a:pt x="223265" y="3810"/>
                </a:lnTo>
                <a:close/>
              </a:path>
              <a:path w="344804" h="194310">
                <a:moveTo>
                  <a:pt x="140638" y="62688"/>
                </a:moveTo>
                <a:lnTo>
                  <a:pt x="138557" y="64770"/>
                </a:lnTo>
                <a:lnTo>
                  <a:pt x="136144" y="67310"/>
                </a:lnTo>
                <a:lnTo>
                  <a:pt x="134248" y="68425"/>
                </a:lnTo>
                <a:lnTo>
                  <a:pt x="134112" y="68580"/>
                </a:lnTo>
                <a:lnTo>
                  <a:pt x="161798" y="82550"/>
                </a:lnTo>
                <a:lnTo>
                  <a:pt x="162687" y="86360"/>
                </a:lnTo>
                <a:lnTo>
                  <a:pt x="163575" y="91440"/>
                </a:lnTo>
                <a:lnTo>
                  <a:pt x="165608" y="101600"/>
                </a:lnTo>
                <a:lnTo>
                  <a:pt x="166242" y="106680"/>
                </a:lnTo>
                <a:lnTo>
                  <a:pt x="166750" y="110490"/>
                </a:lnTo>
                <a:lnTo>
                  <a:pt x="166750" y="115570"/>
                </a:lnTo>
                <a:lnTo>
                  <a:pt x="166370" y="120650"/>
                </a:lnTo>
                <a:lnTo>
                  <a:pt x="152908" y="123190"/>
                </a:lnTo>
                <a:lnTo>
                  <a:pt x="197898" y="123190"/>
                </a:lnTo>
                <a:lnTo>
                  <a:pt x="184668" y="74930"/>
                </a:lnTo>
                <a:lnTo>
                  <a:pt x="165735" y="74930"/>
                </a:lnTo>
                <a:lnTo>
                  <a:pt x="140638" y="62688"/>
                </a:lnTo>
                <a:close/>
              </a:path>
              <a:path w="344804" h="194310">
                <a:moveTo>
                  <a:pt x="73533" y="17780"/>
                </a:moveTo>
                <a:lnTo>
                  <a:pt x="67437" y="17780"/>
                </a:lnTo>
                <a:lnTo>
                  <a:pt x="64770" y="19050"/>
                </a:lnTo>
                <a:lnTo>
                  <a:pt x="62229" y="20320"/>
                </a:lnTo>
                <a:lnTo>
                  <a:pt x="59816" y="21590"/>
                </a:lnTo>
                <a:lnTo>
                  <a:pt x="57658" y="24130"/>
                </a:lnTo>
                <a:lnTo>
                  <a:pt x="55752" y="25400"/>
                </a:lnTo>
                <a:lnTo>
                  <a:pt x="54355" y="27940"/>
                </a:lnTo>
                <a:lnTo>
                  <a:pt x="53339" y="30480"/>
                </a:lnTo>
                <a:lnTo>
                  <a:pt x="53212" y="31750"/>
                </a:lnTo>
                <a:lnTo>
                  <a:pt x="57912" y="34290"/>
                </a:lnTo>
                <a:lnTo>
                  <a:pt x="61595" y="40640"/>
                </a:lnTo>
                <a:lnTo>
                  <a:pt x="58038" y="41910"/>
                </a:lnTo>
                <a:lnTo>
                  <a:pt x="53975" y="43180"/>
                </a:lnTo>
                <a:lnTo>
                  <a:pt x="49657" y="45720"/>
                </a:lnTo>
                <a:lnTo>
                  <a:pt x="45465" y="48260"/>
                </a:lnTo>
                <a:lnTo>
                  <a:pt x="42037" y="50800"/>
                </a:lnTo>
                <a:lnTo>
                  <a:pt x="40132" y="53340"/>
                </a:lnTo>
                <a:lnTo>
                  <a:pt x="39877" y="55880"/>
                </a:lnTo>
                <a:lnTo>
                  <a:pt x="41528" y="57150"/>
                </a:lnTo>
                <a:lnTo>
                  <a:pt x="48005" y="59690"/>
                </a:lnTo>
                <a:lnTo>
                  <a:pt x="50164" y="66040"/>
                </a:lnTo>
                <a:lnTo>
                  <a:pt x="51942" y="72390"/>
                </a:lnTo>
                <a:lnTo>
                  <a:pt x="54101" y="78740"/>
                </a:lnTo>
                <a:lnTo>
                  <a:pt x="56514" y="85090"/>
                </a:lnTo>
                <a:lnTo>
                  <a:pt x="58547" y="90170"/>
                </a:lnTo>
                <a:lnTo>
                  <a:pt x="60705" y="96520"/>
                </a:lnTo>
                <a:lnTo>
                  <a:pt x="62484" y="102870"/>
                </a:lnTo>
                <a:lnTo>
                  <a:pt x="64642" y="109220"/>
                </a:lnTo>
                <a:lnTo>
                  <a:pt x="145669" y="109220"/>
                </a:lnTo>
                <a:lnTo>
                  <a:pt x="144272" y="105410"/>
                </a:lnTo>
                <a:lnTo>
                  <a:pt x="143001" y="101600"/>
                </a:lnTo>
                <a:lnTo>
                  <a:pt x="125095" y="80010"/>
                </a:lnTo>
                <a:lnTo>
                  <a:pt x="107950" y="80010"/>
                </a:lnTo>
                <a:lnTo>
                  <a:pt x="102108" y="76200"/>
                </a:lnTo>
                <a:lnTo>
                  <a:pt x="101600" y="71120"/>
                </a:lnTo>
                <a:lnTo>
                  <a:pt x="100837" y="66040"/>
                </a:lnTo>
                <a:lnTo>
                  <a:pt x="99187" y="59690"/>
                </a:lnTo>
                <a:lnTo>
                  <a:pt x="97282" y="54610"/>
                </a:lnTo>
                <a:lnTo>
                  <a:pt x="100964" y="54610"/>
                </a:lnTo>
                <a:lnTo>
                  <a:pt x="103124" y="53340"/>
                </a:lnTo>
                <a:lnTo>
                  <a:pt x="149605" y="53340"/>
                </a:lnTo>
                <a:lnTo>
                  <a:pt x="149225" y="52070"/>
                </a:lnTo>
                <a:lnTo>
                  <a:pt x="147954" y="49530"/>
                </a:lnTo>
                <a:lnTo>
                  <a:pt x="146176" y="48260"/>
                </a:lnTo>
                <a:lnTo>
                  <a:pt x="136778" y="48260"/>
                </a:lnTo>
                <a:lnTo>
                  <a:pt x="115824" y="43180"/>
                </a:lnTo>
                <a:lnTo>
                  <a:pt x="111633" y="43180"/>
                </a:lnTo>
                <a:lnTo>
                  <a:pt x="108076" y="41910"/>
                </a:lnTo>
                <a:lnTo>
                  <a:pt x="104521" y="41910"/>
                </a:lnTo>
                <a:lnTo>
                  <a:pt x="101346" y="40640"/>
                </a:lnTo>
                <a:lnTo>
                  <a:pt x="98044" y="39370"/>
                </a:lnTo>
                <a:lnTo>
                  <a:pt x="94614" y="38100"/>
                </a:lnTo>
                <a:lnTo>
                  <a:pt x="87502" y="38100"/>
                </a:lnTo>
                <a:lnTo>
                  <a:pt x="83565" y="36830"/>
                </a:lnTo>
                <a:lnTo>
                  <a:pt x="83438" y="26670"/>
                </a:lnTo>
                <a:lnTo>
                  <a:pt x="82423" y="22860"/>
                </a:lnTo>
                <a:lnTo>
                  <a:pt x="80645" y="20320"/>
                </a:lnTo>
                <a:lnTo>
                  <a:pt x="77597" y="19050"/>
                </a:lnTo>
                <a:lnTo>
                  <a:pt x="73533" y="17780"/>
                </a:lnTo>
                <a:close/>
              </a:path>
              <a:path w="344804" h="194310">
                <a:moveTo>
                  <a:pt x="41910" y="81280"/>
                </a:moveTo>
                <a:lnTo>
                  <a:pt x="28066" y="81280"/>
                </a:lnTo>
                <a:lnTo>
                  <a:pt x="25653" y="82550"/>
                </a:lnTo>
                <a:lnTo>
                  <a:pt x="21082" y="85090"/>
                </a:lnTo>
                <a:lnTo>
                  <a:pt x="51942" y="85090"/>
                </a:lnTo>
                <a:lnTo>
                  <a:pt x="49022" y="83820"/>
                </a:lnTo>
                <a:lnTo>
                  <a:pt x="45592" y="82550"/>
                </a:lnTo>
                <a:lnTo>
                  <a:pt x="41910" y="81280"/>
                </a:lnTo>
                <a:close/>
              </a:path>
              <a:path w="344804" h="194310">
                <a:moveTo>
                  <a:pt x="171576" y="0"/>
                </a:moveTo>
                <a:lnTo>
                  <a:pt x="147447" y="0"/>
                </a:lnTo>
                <a:lnTo>
                  <a:pt x="165735" y="74930"/>
                </a:lnTo>
                <a:lnTo>
                  <a:pt x="184668" y="74930"/>
                </a:lnTo>
                <a:lnTo>
                  <a:pt x="178053" y="50800"/>
                </a:lnTo>
                <a:lnTo>
                  <a:pt x="176657" y="43180"/>
                </a:lnTo>
                <a:lnTo>
                  <a:pt x="175640" y="39370"/>
                </a:lnTo>
                <a:lnTo>
                  <a:pt x="173862" y="34290"/>
                </a:lnTo>
                <a:lnTo>
                  <a:pt x="172465" y="27940"/>
                </a:lnTo>
                <a:lnTo>
                  <a:pt x="170687" y="22860"/>
                </a:lnTo>
                <a:lnTo>
                  <a:pt x="169799" y="16510"/>
                </a:lnTo>
                <a:lnTo>
                  <a:pt x="169290" y="10160"/>
                </a:lnTo>
                <a:lnTo>
                  <a:pt x="169799" y="6350"/>
                </a:lnTo>
                <a:lnTo>
                  <a:pt x="171323" y="2540"/>
                </a:lnTo>
                <a:lnTo>
                  <a:pt x="171576" y="0"/>
                </a:lnTo>
                <a:close/>
              </a:path>
              <a:path w="344804" h="194310">
                <a:moveTo>
                  <a:pt x="149605" y="53340"/>
                </a:moveTo>
                <a:lnTo>
                  <a:pt x="115062" y="53340"/>
                </a:lnTo>
                <a:lnTo>
                  <a:pt x="124460" y="54610"/>
                </a:lnTo>
                <a:lnTo>
                  <a:pt x="130555" y="54610"/>
                </a:lnTo>
                <a:lnTo>
                  <a:pt x="132207" y="55880"/>
                </a:lnTo>
                <a:lnTo>
                  <a:pt x="133603" y="57150"/>
                </a:lnTo>
                <a:lnTo>
                  <a:pt x="122174" y="69850"/>
                </a:lnTo>
                <a:lnTo>
                  <a:pt x="122682" y="71120"/>
                </a:lnTo>
                <a:lnTo>
                  <a:pt x="123444" y="72390"/>
                </a:lnTo>
                <a:lnTo>
                  <a:pt x="124333" y="73660"/>
                </a:lnTo>
                <a:lnTo>
                  <a:pt x="125222" y="73660"/>
                </a:lnTo>
                <a:lnTo>
                  <a:pt x="128397" y="72390"/>
                </a:lnTo>
                <a:lnTo>
                  <a:pt x="131190" y="71120"/>
                </a:lnTo>
                <a:lnTo>
                  <a:pt x="133985" y="68580"/>
                </a:lnTo>
                <a:lnTo>
                  <a:pt x="134248" y="68425"/>
                </a:lnTo>
                <a:lnTo>
                  <a:pt x="139700" y="62230"/>
                </a:lnTo>
                <a:lnTo>
                  <a:pt x="141097" y="62230"/>
                </a:lnTo>
                <a:lnTo>
                  <a:pt x="143255" y="60960"/>
                </a:lnTo>
                <a:lnTo>
                  <a:pt x="145669" y="58420"/>
                </a:lnTo>
                <a:lnTo>
                  <a:pt x="147954" y="57150"/>
                </a:lnTo>
                <a:lnTo>
                  <a:pt x="149351" y="55880"/>
                </a:lnTo>
                <a:lnTo>
                  <a:pt x="149605" y="53340"/>
                </a:lnTo>
                <a:close/>
              </a:path>
              <a:path w="344804" h="194310">
                <a:moveTo>
                  <a:pt x="141097" y="62230"/>
                </a:moveTo>
                <a:lnTo>
                  <a:pt x="139700" y="62230"/>
                </a:lnTo>
                <a:lnTo>
                  <a:pt x="140638" y="62688"/>
                </a:lnTo>
                <a:lnTo>
                  <a:pt x="141097" y="62230"/>
                </a:lnTo>
                <a:close/>
              </a:path>
              <a:path w="344804" h="194310">
                <a:moveTo>
                  <a:pt x="141477" y="46990"/>
                </a:moveTo>
                <a:lnTo>
                  <a:pt x="136778" y="48260"/>
                </a:lnTo>
                <a:lnTo>
                  <a:pt x="144017" y="48260"/>
                </a:lnTo>
                <a:lnTo>
                  <a:pt x="141477" y="46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41847" y="4776215"/>
            <a:ext cx="335279" cy="1859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47723" y="5198298"/>
            <a:ext cx="136525" cy="93345"/>
          </a:xfrm>
          <a:custGeom>
            <a:avLst/>
            <a:gdLst/>
            <a:ahLst/>
            <a:cxnLst/>
            <a:rect l="l" t="t" r="r" b="b"/>
            <a:pathLst>
              <a:path w="136525" h="93345">
                <a:moveTo>
                  <a:pt x="135995" y="0"/>
                </a:moveTo>
                <a:lnTo>
                  <a:pt x="0" y="22613"/>
                </a:lnTo>
                <a:lnTo>
                  <a:pt x="0" y="93122"/>
                </a:lnTo>
                <a:lnTo>
                  <a:pt x="136203" y="60368"/>
                </a:lnTo>
                <a:lnTo>
                  <a:pt x="135995" y="0"/>
                </a:lnTo>
                <a:close/>
              </a:path>
            </a:pathLst>
          </a:custGeom>
          <a:solidFill>
            <a:srgbClr val="EAD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7723" y="5198298"/>
            <a:ext cx="136525" cy="93345"/>
          </a:xfrm>
          <a:custGeom>
            <a:avLst/>
            <a:gdLst/>
            <a:ahLst/>
            <a:cxnLst/>
            <a:rect l="l" t="t" r="r" b="b"/>
            <a:pathLst>
              <a:path w="136525" h="93345">
                <a:moveTo>
                  <a:pt x="0" y="93122"/>
                </a:moveTo>
                <a:lnTo>
                  <a:pt x="136203" y="60368"/>
                </a:lnTo>
                <a:lnTo>
                  <a:pt x="135995" y="0"/>
                </a:lnTo>
                <a:lnTo>
                  <a:pt x="0" y="22613"/>
                </a:lnTo>
                <a:lnTo>
                  <a:pt x="0" y="931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42263" y="5202660"/>
            <a:ext cx="106045" cy="88900"/>
          </a:xfrm>
          <a:custGeom>
            <a:avLst/>
            <a:gdLst/>
            <a:ahLst/>
            <a:cxnLst/>
            <a:rect l="l" t="t" r="r" b="b"/>
            <a:pathLst>
              <a:path w="106045" h="88900">
                <a:moveTo>
                  <a:pt x="0" y="0"/>
                </a:moveTo>
                <a:lnTo>
                  <a:pt x="0" y="62075"/>
                </a:lnTo>
                <a:lnTo>
                  <a:pt x="105460" y="88760"/>
                </a:lnTo>
                <a:lnTo>
                  <a:pt x="105459" y="18251"/>
                </a:lnTo>
                <a:lnTo>
                  <a:pt x="0" y="0"/>
                </a:lnTo>
                <a:close/>
              </a:path>
            </a:pathLst>
          </a:custGeom>
          <a:solidFill>
            <a:srgbClr val="EAD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42263" y="5202660"/>
            <a:ext cx="106045" cy="88900"/>
          </a:xfrm>
          <a:custGeom>
            <a:avLst/>
            <a:gdLst/>
            <a:ahLst/>
            <a:cxnLst/>
            <a:rect l="l" t="t" r="r" b="b"/>
            <a:pathLst>
              <a:path w="106045" h="88900">
                <a:moveTo>
                  <a:pt x="0" y="0"/>
                </a:moveTo>
                <a:lnTo>
                  <a:pt x="105459" y="18251"/>
                </a:lnTo>
                <a:lnTo>
                  <a:pt x="105460" y="88760"/>
                </a:lnTo>
                <a:lnTo>
                  <a:pt x="0" y="6207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42263" y="5184594"/>
            <a:ext cx="241455" cy="363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42263" y="5184594"/>
            <a:ext cx="241935" cy="36830"/>
          </a:xfrm>
          <a:custGeom>
            <a:avLst/>
            <a:gdLst/>
            <a:ahLst/>
            <a:cxnLst/>
            <a:rect l="l" t="t" r="r" b="b"/>
            <a:pathLst>
              <a:path w="241934" h="36829">
                <a:moveTo>
                  <a:pt x="135077" y="0"/>
                </a:moveTo>
                <a:lnTo>
                  <a:pt x="0" y="18066"/>
                </a:lnTo>
                <a:lnTo>
                  <a:pt x="105459" y="36318"/>
                </a:lnTo>
                <a:lnTo>
                  <a:pt x="241455" y="13705"/>
                </a:lnTo>
                <a:lnTo>
                  <a:pt x="1350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96814" y="5167767"/>
            <a:ext cx="180975" cy="34925"/>
          </a:xfrm>
          <a:custGeom>
            <a:avLst/>
            <a:gdLst/>
            <a:ahLst/>
            <a:cxnLst/>
            <a:rect l="l" t="t" r="r" b="b"/>
            <a:pathLst>
              <a:path w="180975" h="34925">
                <a:moveTo>
                  <a:pt x="126483" y="0"/>
                </a:moveTo>
                <a:lnTo>
                  <a:pt x="0" y="13479"/>
                </a:lnTo>
                <a:lnTo>
                  <a:pt x="45449" y="34892"/>
                </a:lnTo>
                <a:lnTo>
                  <a:pt x="180527" y="16825"/>
                </a:lnTo>
                <a:lnTo>
                  <a:pt x="126483" y="0"/>
                </a:lnTo>
                <a:close/>
              </a:path>
            </a:pathLst>
          </a:custGeom>
          <a:solidFill>
            <a:srgbClr val="B79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96814" y="5167767"/>
            <a:ext cx="180975" cy="34925"/>
          </a:xfrm>
          <a:custGeom>
            <a:avLst/>
            <a:gdLst/>
            <a:ahLst/>
            <a:cxnLst/>
            <a:rect l="l" t="t" r="r" b="b"/>
            <a:pathLst>
              <a:path w="180975" h="34925">
                <a:moveTo>
                  <a:pt x="45449" y="34892"/>
                </a:moveTo>
                <a:lnTo>
                  <a:pt x="0" y="13479"/>
                </a:lnTo>
                <a:lnTo>
                  <a:pt x="126483" y="0"/>
                </a:lnTo>
                <a:lnTo>
                  <a:pt x="180527" y="16825"/>
                </a:lnTo>
                <a:lnTo>
                  <a:pt x="45449" y="348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77219" y="5168341"/>
            <a:ext cx="136525" cy="30480"/>
          </a:xfrm>
          <a:custGeom>
            <a:avLst/>
            <a:gdLst/>
            <a:ahLst/>
            <a:cxnLst/>
            <a:rect l="l" t="t" r="r" b="b"/>
            <a:pathLst>
              <a:path w="136525" h="30479">
                <a:moveTo>
                  <a:pt x="36179" y="0"/>
                </a:moveTo>
                <a:lnTo>
                  <a:pt x="0" y="16252"/>
                </a:lnTo>
                <a:lnTo>
                  <a:pt x="106499" y="29957"/>
                </a:lnTo>
                <a:lnTo>
                  <a:pt x="135983" y="10434"/>
                </a:lnTo>
                <a:lnTo>
                  <a:pt x="36179" y="0"/>
                </a:lnTo>
                <a:close/>
              </a:path>
            </a:pathLst>
          </a:custGeom>
          <a:solidFill>
            <a:srgbClr val="B79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77219" y="5168341"/>
            <a:ext cx="136525" cy="30480"/>
          </a:xfrm>
          <a:custGeom>
            <a:avLst/>
            <a:gdLst/>
            <a:ahLst/>
            <a:cxnLst/>
            <a:rect l="l" t="t" r="r" b="b"/>
            <a:pathLst>
              <a:path w="136525" h="30479">
                <a:moveTo>
                  <a:pt x="36179" y="0"/>
                </a:moveTo>
                <a:lnTo>
                  <a:pt x="135983" y="10434"/>
                </a:lnTo>
                <a:lnTo>
                  <a:pt x="106499" y="29957"/>
                </a:lnTo>
                <a:lnTo>
                  <a:pt x="0" y="16252"/>
                </a:lnTo>
                <a:lnTo>
                  <a:pt x="361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47723" y="5166019"/>
            <a:ext cx="155575" cy="55244"/>
          </a:xfrm>
          <a:custGeom>
            <a:avLst/>
            <a:gdLst/>
            <a:ahLst/>
            <a:cxnLst/>
            <a:rect l="l" t="t" r="r" b="b"/>
            <a:pathLst>
              <a:path w="155575" h="55245">
                <a:moveTo>
                  <a:pt x="155472" y="0"/>
                </a:moveTo>
                <a:lnTo>
                  <a:pt x="29496" y="18574"/>
                </a:lnTo>
                <a:lnTo>
                  <a:pt x="0" y="54892"/>
                </a:lnTo>
                <a:lnTo>
                  <a:pt x="135995" y="32279"/>
                </a:lnTo>
                <a:lnTo>
                  <a:pt x="155472" y="0"/>
                </a:lnTo>
                <a:close/>
              </a:path>
            </a:pathLst>
          </a:custGeom>
          <a:solidFill>
            <a:srgbClr val="EAD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47723" y="5166019"/>
            <a:ext cx="155575" cy="55244"/>
          </a:xfrm>
          <a:custGeom>
            <a:avLst/>
            <a:gdLst/>
            <a:ahLst/>
            <a:cxnLst/>
            <a:rect l="l" t="t" r="r" b="b"/>
            <a:pathLst>
              <a:path w="155575" h="55245">
                <a:moveTo>
                  <a:pt x="0" y="54892"/>
                </a:moveTo>
                <a:lnTo>
                  <a:pt x="29496" y="18574"/>
                </a:lnTo>
                <a:lnTo>
                  <a:pt x="155472" y="0"/>
                </a:lnTo>
                <a:lnTo>
                  <a:pt x="135995" y="32279"/>
                </a:lnTo>
                <a:lnTo>
                  <a:pt x="0" y="548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21743" y="5171997"/>
            <a:ext cx="126364" cy="49530"/>
          </a:xfrm>
          <a:custGeom>
            <a:avLst/>
            <a:gdLst/>
            <a:ahLst/>
            <a:cxnLst/>
            <a:rect l="l" t="t" r="r" b="b"/>
            <a:pathLst>
              <a:path w="126364" h="49529">
                <a:moveTo>
                  <a:pt x="0" y="0"/>
                </a:moveTo>
                <a:lnTo>
                  <a:pt x="20519" y="30662"/>
                </a:lnTo>
                <a:lnTo>
                  <a:pt x="125978" y="48914"/>
                </a:lnTo>
                <a:lnTo>
                  <a:pt x="102176" y="14983"/>
                </a:lnTo>
                <a:lnTo>
                  <a:pt x="0" y="0"/>
                </a:lnTo>
                <a:close/>
              </a:path>
            </a:pathLst>
          </a:custGeom>
          <a:solidFill>
            <a:srgbClr val="EAD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21743" y="5171997"/>
            <a:ext cx="126364" cy="49530"/>
          </a:xfrm>
          <a:custGeom>
            <a:avLst/>
            <a:gdLst/>
            <a:ahLst/>
            <a:cxnLst/>
            <a:rect l="l" t="t" r="r" b="b"/>
            <a:pathLst>
              <a:path w="126364" h="49529">
                <a:moveTo>
                  <a:pt x="0" y="0"/>
                </a:moveTo>
                <a:lnTo>
                  <a:pt x="20519" y="30662"/>
                </a:lnTo>
                <a:lnTo>
                  <a:pt x="125978" y="48914"/>
                </a:lnTo>
                <a:lnTo>
                  <a:pt x="102176" y="1498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14871" y="4657344"/>
            <a:ext cx="210312" cy="1950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50152" y="4815840"/>
            <a:ext cx="268224" cy="2346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38800" y="5044440"/>
            <a:ext cx="441960" cy="1219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26580" y="4744973"/>
            <a:ext cx="259715" cy="70485"/>
          </a:xfrm>
          <a:custGeom>
            <a:avLst/>
            <a:gdLst/>
            <a:ahLst/>
            <a:cxnLst/>
            <a:rect l="l" t="t" r="r" b="b"/>
            <a:pathLst>
              <a:path w="259715" h="70485">
                <a:moveTo>
                  <a:pt x="188796" y="40469"/>
                </a:moveTo>
                <a:lnTo>
                  <a:pt x="174371" y="66675"/>
                </a:lnTo>
                <a:lnTo>
                  <a:pt x="259461" y="70103"/>
                </a:lnTo>
                <a:lnTo>
                  <a:pt x="242367" y="45338"/>
                </a:lnTo>
                <a:lnTo>
                  <a:pt x="201675" y="45338"/>
                </a:lnTo>
                <a:lnTo>
                  <a:pt x="188796" y="40469"/>
                </a:lnTo>
                <a:close/>
              </a:path>
              <a:path w="259715" h="70485">
                <a:moveTo>
                  <a:pt x="194953" y="29284"/>
                </a:moveTo>
                <a:lnTo>
                  <a:pt x="188796" y="40469"/>
                </a:lnTo>
                <a:lnTo>
                  <a:pt x="201675" y="45338"/>
                </a:lnTo>
                <a:lnTo>
                  <a:pt x="206121" y="33527"/>
                </a:lnTo>
                <a:lnTo>
                  <a:pt x="194953" y="29284"/>
                </a:lnTo>
                <a:close/>
              </a:path>
              <a:path w="259715" h="70485">
                <a:moveTo>
                  <a:pt x="211074" y="0"/>
                </a:moveTo>
                <a:lnTo>
                  <a:pt x="194953" y="29284"/>
                </a:lnTo>
                <a:lnTo>
                  <a:pt x="206121" y="33527"/>
                </a:lnTo>
                <a:lnTo>
                  <a:pt x="201675" y="45338"/>
                </a:lnTo>
                <a:lnTo>
                  <a:pt x="242367" y="45338"/>
                </a:lnTo>
                <a:lnTo>
                  <a:pt x="211074" y="0"/>
                </a:lnTo>
                <a:close/>
              </a:path>
              <a:path w="259715" h="70485">
                <a:moveTo>
                  <a:pt x="191429" y="35687"/>
                </a:moveTo>
                <a:lnTo>
                  <a:pt x="176149" y="35687"/>
                </a:lnTo>
                <a:lnTo>
                  <a:pt x="177165" y="36068"/>
                </a:lnTo>
                <a:lnTo>
                  <a:pt x="188796" y="40469"/>
                </a:lnTo>
                <a:lnTo>
                  <a:pt x="191429" y="35687"/>
                </a:lnTo>
                <a:close/>
              </a:path>
              <a:path w="259715" h="70485">
                <a:moveTo>
                  <a:pt x="177146" y="36064"/>
                </a:moveTo>
                <a:close/>
              </a:path>
              <a:path w="259715" h="70485">
                <a:moveTo>
                  <a:pt x="254" y="5080"/>
                </a:moveTo>
                <a:lnTo>
                  <a:pt x="0" y="17780"/>
                </a:lnTo>
                <a:lnTo>
                  <a:pt x="24257" y="18161"/>
                </a:lnTo>
                <a:lnTo>
                  <a:pt x="48260" y="19050"/>
                </a:lnTo>
                <a:lnTo>
                  <a:pt x="94742" y="22859"/>
                </a:lnTo>
                <a:lnTo>
                  <a:pt x="138302" y="28575"/>
                </a:lnTo>
                <a:lnTo>
                  <a:pt x="177146" y="36064"/>
                </a:lnTo>
                <a:lnTo>
                  <a:pt x="176149" y="35687"/>
                </a:lnTo>
                <a:lnTo>
                  <a:pt x="191429" y="35687"/>
                </a:lnTo>
                <a:lnTo>
                  <a:pt x="194953" y="29284"/>
                </a:lnTo>
                <a:lnTo>
                  <a:pt x="180721" y="23875"/>
                </a:lnTo>
                <a:lnTo>
                  <a:pt x="180340" y="23749"/>
                </a:lnTo>
                <a:lnTo>
                  <a:pt x="180086" y="23621"/>
                </a:lnTo>
                <a:lnTo>
                  <a:pt x="179704" y="23621"/>
                </a:lnTo>
                <a:lnTo>
                  <a:pt x="160527" y="19557"/>
                </a:lnTo>
                <a:lnTo>
                  <a:pt x="140080" y="16001"/>
                </a:lnTo>
                <a:lnTo>
                  <a:pt x="96012" y="10159"/>
                </a:lnTo>
                <a:lnTo>
                  <a:pt x="48768" y="6476"/>
                </a:lnTo>
                <a:lnTo>
                  <a:pt x="24511" y="5461"/>
                </a:lnTo>
                <a:lnTo>
                  <a:pt x="254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21780" y="5051933"/>
            <a:ext cx="76708" cy="1621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78397" y="4735957"/>
            <a:ext cx="239013" cy="160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82284" y="5090159"/>
            <a:ext cx="196976" cy="1290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984750" y="4099686"/>
            <a:ext cx="14224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Arial"/>
                <a:cs typeface="Arial"/>
              </a:rPr>
              <a:t>CFS – INDIA /</a:t>
            </a:r>
            <a:r>
              <a:rPr sz="1000" b="1" spc="-1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ABROAD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60793" y="4085335"/>
            <a:ext cx="10287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latin typeface="Arial"/>
                <a:cs typeface="Arial"/>
              </a:rPr>
              <a:t>WAREHOUSE-  </a:t>
            </a:r>
            <a:r>
              <a:rPr sz="1000" b="1" dirty="0">
                <a:latin typeface="Arial"/>
                <a:cs typeface="Arial"/>
              </a:rPr>
              <a:t>INDIA /</a:t>
            </a:r>
            <a:r>
              <a:rPr sz="1000" b="1" spc="-11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ABROAD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927847" y="4654296"/>
            <a:ext cx="914400" cy="7406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560691" y="5449620"/>
            <a:ext cx="13347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5" dirty="0">
                <a:latin typeface="Arial"/>
                <a:cs typeface="Arial"/>
              </a:rPr>
              <a:t>Supplier </a:t>
            </a:r>
            <a:r>
              <a:rPr sz="1000" b="1" dirty="0">
                <a:latin typeface="Arial"/>
                <a:cs typeface="Arial"/>
              </a:rPr>
              <a:t>/ Customer</a:t>
            </a:r>
            <a:r>
              <a:rPr sz="1000" b="1" spc="-20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84744" y="2912110"/>
            <a:ext cx="13347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5" dirty="0">
                <a:latin typeface="Arial"/>
                <a:cs typeface="Arial"/>
              </a:rPr>
              <a:t>Supplier </a:t>
            </a:r>
            <a:r>
              <a:rPr sz="1000" b="1" dirty="0">
                <a:latin typeface="Arial"/>
                <a:cs typeface="Arial"/>
              </a:rPr>
              <a:t>/ Customer</a:t>
            </a:r>
            <a:r>
              <a:rPr sz="1000" b="1" spc="-20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933943" y="2206751"/>
            <a:ext cx="832103" cy="6766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71688" y="3651503"/>
            <a:ext cx="441959" cy="2621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71688" y="4014215"/>
            <a:ext cx="441959" cy="2621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63141" y="1693926"/>
            <a:ext cx="761365" cy="779780"/>
          </a:xfrm>
          <a:custGeom>
            <a:avLst/>
            <a:gdLst/>
            <a:ahLst/>
            <a:cxnLst/>
            <a:rect l="l" t="t" r="r" b="b"/>
            <a:pathLst>
              <a:path w="761364" h="779780">
                <a:moveTo>
                  <a:pt x="648969" y="656082"/>
                </a:moveTo>
                <a:lnTo>
                  <a:pt x="636142" y="664083"/>
                </a:lnTo>
                <a:lnTo>
                  <a:pt x="634110" y="672591"/>
                </a:lnTo>
                <a:lnTo>
                  <a:pt x="638175" y="678941"/>
                </a:lnTo>
                <a:lnTo>
                  <a:pt x="701166" y="779652"/>
                </a:lnTo>
                <a:lnTo>
                  <a:pt x="715706" y="752856"/>
                </a:lnTo>
                <a:lnTo>
                  <a:pt x="686561" y="752856"/>
                </a:lnTo>
                <a:lnTo>
                  <a:pt x="686434" y="747140"/>
                </a:lnTo>
                <a:lnTo>
                  <a:pt x="683640" y="714248"/>
                </a:lnTo>
                <a:lnTo>
                  <a:pt x="680894" y="695600"/>
                </a:lnTo>
                <a:lnTo>
                  <a:pt x="657351" y="657987"/>
                </a:lnTo>
                <a:lnTo>
                  <a:pt x="648969" y="656082"/>
                </a:lnTo>
                <a:close/>
              </a:path>
              <a:path w="761364" h="779780">
                <a:moveTo>
                  <a:pt x="680894" y="695600"/>
                </a:moveTo>
                <a:lnTo>
                  <a:pt x="683640" y="714248"/>
                </a:lnTo>
                <a:lnTo>
                  <a:pt x="686434" y="747140"/>
                </a:lnTo>
                <a:lnTo>
                  <a:pt x="686561" y="752856"/>
                </a:lnTo>
                <a:lnTo>
                  <a:pt x="713994" y="752094"/>
                </a:lnTo>
                <a:lnTo>
                  <a:pt x="713783" y="745998"/>
                </a:lnTo>
                <a:lnTo>
                  <a:pt x="688213" y="745998"/>
                </a:lnTo>
                <a:lnTo>
                  <a:pt x="699460" y="725262"/>
                </a:lnTo>
                <a:lnTo>
                  <a:pt x="680894" y="695600"/>
                </a:lnTo>
                <a:close/>
              </a:path>
              <a:path w="761364" h="779780">
                <a:moveTo>
                  <a:pt x="745616" y="653034"/>
                </a:moveTo>
                <a:lnTo>
                  <a:pt x="737361" y="655574"/>
                </a:lnTo>
                <a:lnTo>
                  <a:pt x="733678" y="662177"/>
                </a:lnTo>
                <a:lnTo>
                  <a:pt x="710022" y="705790"/>
                </a:lnTo>
                <a:lnTo>
                  <a:pt x="710691" y="710311"/>
                </a:lnTo>
                <a:lnTo>
                  <a:pt x="713739" y="744727"/>
                </a:lnTo>
                <a:lnTo>
                  <a:pt x="713994" y="752094"/>
                </a:lnTo>
                <a:lnTo>
                  <a:pt x="686561" y="752856"/>
                </a:lnTo>
                <a:lnTo>
                  <a:pt x="715706" y="752856"/>
                </a:lnTo>
                <a:lnTo>
                  <a:pt x="757808" y="675259"/>
                </a:lnTo>
                <a:lnTo>
                  <a:pt x="761364" y="668654"/>
                </a:lnTo>
                <a:lnTo>
                  <a:pt x="758951" y="660273"/>
                </a:lnTo>
                <a:lnTo>
                  <a:pt x="745616" y="653034"/>
                </a:lnTo>
                <a:close/>
              </a:path>
              <a:path w="761364" h="779780">
                <a:moveTo>
                  <a:pt x="699460" y="725262"/>
                </a:moveTo>
                <a:lnTo>
                  <a:pt x="688213" y="745998"/>
                </a:lnTo>
                <a:lnTo>
                  <a:pt x="711961" y="745236"/>
                </a:lnTo>
                <a:lnTo>
                  <a:pt x="699460" y="725262"/>
                </a:lnTo>
                <a:close/>
              </a:path>
              <a:path w="761364" h="779780">
                <a:moveTo>
                  <a:pt x="710022" y="705790"/>
                </a:moveTo>
                <a:lnTo>
                  <a:pt x="699460" y="725262"/>
                </a:lnTo>
                <a:lnTo>
                  <a:pt x="711961" y="745236"/>
                </a:lnTo>
                <a:lnTo>
                  <a:pt x="688213" y="745998"/>
                </a:lnTo>
                <a:lnTo>
                  <a:pt x="713783" y="745998"/>
                </a:lnTo>
                <a:lnTo>
                  <a:pt x="713739" y="744727"/>
                </a:lnTo>
                <a:lnTo>
                  <a:pt x="710691" y="710311"/>
                </a:lnTo>
                <a:lnTo>
                  <a:pt x="710022" y="705790"/>
                </a:lnTo>
                <a:close/>
              </a:path>
              <a:path w="761364" h="779780">
                <a:moveTo>
                  <a:pt x="73521" y="51656"/>
                </a:moveTo>
                <a:lnTo>
                  <a:pt x="54519" y="61934"/>
                </a:lnTo>
                <a:lnTo>
                  <a:pt x="85219" y="81194"/>
                </a:lnTo>
                <a:lnTo>
                  <a:pt x="96392" y="82931"/>
                </a:lnTo>
                <a:lnTo>
                  <a:pt x="128015" y="89788"/>
                </a:lnTo>
                <a:lnTo>
                  <a:pt x="190753" y="108712"/>
                </a:lnTo>
                <a:lnTo>
                  <a:pt x="251967" y="134493"/>
                </a:lnTo>
                <a:lnTo>
                  <a:pt x="311276" y="166497"/>
                </a:lnTo>
                <a:lnTo>
                  <a:pt x="368172" y="204215"/>
                </a:lnTo>
                <a:lnTo>
                  <a:pt x="422147" y="247141"/>
                </a:lnTo>
                <a:lnTo>
                  <a:pt x="472439" y="294894"/>
                </a:lnTo>
                <a:lnTo>
                  <a:pt x="518794" y="346583"/>
                </a:lnTo>
                <a:lnTo>
                  <a:pt x="560704" y="401954"/>
                </a:lnTo>
                <a:lnTo>
                  <a:pt x="597407" y="460375"/>
                </a:lnTo>
                <a:lnTo>
                  <a:pt x="628650" y="521462"/>
                </a:lnTo>
                <a:lnTo>
                  <a:pt x="653669" y="584453"/>
                </a:lnTo>
                <a:lnTo>
                  <a:pt x="672210" y="648843"/>
                </a:lnTo>
                <a:lnTo>
                  <a:pt x="680894" y="695600"/>
                </a:lnTo>
                <a:lnTo>
                  <a:pt x="699460" y="725262"/>
                </a:lnTo>
                <a:lnTo>
                  <a:pt x="710022" y="705790"/>
                </a:lnTo>
                <a:lnTo>
                  <a:pt x="705611" y="676021"/>
                </a:lnTo>
                <a:lnTo>
                  <a:pt x="698753" y="641985"/>
                </a:lnTo>
                <a:lnTo>
                  <a:pt x="679322" y="574928"/>
                </a:lnTo>
                <a:lnTo>
                  <a:pt x="653288" y="509524"/>
                </a:lnTo>
                <a:lnTo>
                  <a:pt x="620902" y="446404"/>
                </a:lnTo>
                <a:lnTo>
                  <a:pt x="582929" y="385952"/>
                </a:lnTo>
                <a:lnTo>
                  <a:pt x="539622" y="328675"/>
                </a:lnTo>
                <a:lnTo>
                  <a:pt x="491744" y="275336"/>
                </a:lnTo>
                <a:lnTo>
                  <a:pt x="439546" y="226060"/>
                </a:lnTo>
                <a:lnTo>
                  <a:pt x="383794" y="181737"/>
                </a:lnTo>
                <a:lnTo>
                  <a:pt x="324865" y="142621"/>
                </a:lnTo>
                <a:lnTo>
                  <a:pt x="263144" y="109474"/>
                </a:lnTo>
                <a:lnTo>
                  <a:pt x="199262" y="82676"/>
                </a:lnTo>
                <a:lnTo>
                  <a:pt x="133857" y="62991"/>
                </a:lnTo>
                <a:lnTo>
                  <a:pt x="100456" y="55752"/>
                </a:lnTo>
                <a:lnTo>
                  <a:pt x="73521" y="51656"/>
                </a:lnTo>
                <a:close/>
              </a:path>
              <a:path w="761364" h="779780">
                <a:moveTo>
                  <a:pt x="111125" y="0"/>
                </a:moveTo>
                <a:lnTo>
                  <a:pt x="104520" y="3683"/>
                </a:lnTo>
                <a:lnTo>
                  <a:pt x="0" y="60198"/>
                </a:lnTo>
                <a:lnTo>
                  <a:pt x="100710" y="123316"/>
                </a:lnTo>
                <a:lnTo>
                  <a:pt x="107187" y="127253"/>
                </a:lnTo>
                <a:lnTo>
                  <a:pt x="115569" y="125349"/>
                </a:lnTo>
                <a:lnTo>
                  <a:pt x="119633" y="118999"/>
                </a:lnTo>
                <a:lnTo>
                  <a:pt x="123697" y="112522"/>
                </a:lnTo>
                <a:lnTo>
                  <a:pt x="121665" y="104012"/>
                </a:lnTo>
                <a:lnTo>
                  <a:pt x="85219" y="81194"/>
                </a:lnTo>
                <a:lnTo>
                  <a:pt x="64515" y="77977"/>
                </a:lnTo>
                <a:lnTo>
                  <a:pt x="32511" y="74929"/>
                </a:lnTo>
                <a:lnTo>
                  <a:pt x="26796" y="74802"/>
                </a:lnTo>
                <a:lnTo>
                  <a:pt x="27685" y="47371"/>
                </a:lnTo>
                <a:lnTo>
                  <a:pt x="81444" y="47371"/>
                </a:lnTo>
                <a:lnTo>
                  <a:pt x="117601" y="27812"/>
                </a:lnTo>
                <a:lnTo>
                  <a:pt x="124206" y="24129"/>
                </a:lnTo>
                <a:lnTo>
                  <a:pt x="126745" y="15875"/>
                </a:lnTo>
                <a:lnTo>
                  <a:pt x="123062" y="9144"/>
                </a:lnTo>
                <a:lnTo>
                  <a:pt x="119506" y="2539"/>
                </a:lnTo>
                <a:lnTo>
                  <a:pt x="111125" y="0"/>
                </a:lnTo>
                <a:close/>
              </a:path>
              <a:path w="761364" h="779780">
                <a:moveTo>
                  <a:pt x="27685" y="47371"/>
                </a:moveTo>
                <a:lnTo>
                  <a:pt x="26796" y="74802"/>
                </a:lnTo>
                <a:lnTo>
                  <a:pt x="32511" y="74929"/>
                </a:lnTo>
                <a:lnTo>
                  <a:pt x="64515" y="77977"/>
                </a:lnTo>
                <a:lnTo>
                  <a:pt x="85219" y="81194"/>
                </a:lnTo>
                <a:lnTo>
                  <a:pt x="72399" y="73151"/>
                </a:lnTo>
                <a:lnTo>
                  <a:pt x="33781" y="73151"/>
                </a:lnTo>
                <a:lnTo>
                  <a:pt x="34543" y="49402"/>
                </a:lnTo>
                <a:lnTo>
                  <a:pt x="53593" y="49402"/>
                </a:lnTo>
                <a:lnTo>
                  <a:pt x="33400" y="47498"/>
                </a:lnTo>
                <a:lnTo>
                  <a:pt x="27685" y="47371"/>
                </a:lnTo>
                <a:close/>
              </a:path>
              <a:path w="761364" h="779780">
                <a:moveTo>
                  <a:pt x="34543" y="49402"/>
                </a:moveTo>
                <a:lnTo>
                  <a:pt x="33781" y="73151"/>
                </a:lnTo>
                <a:lnTo>
                  <a:pt x="54519" y="61934"/>
                </a:lnTo>
                <a:lnTo>
                  <a:pt x="34543" y="49402"/>
                </a:lnTo>
                <a:close/>
              </a:path>
              <a:path w="761364" h="779780">
                <a:moveTo>
                  <a:pt x="54519" y="61934"/>
                </a:moveTo>
                <a:lnTo>
                  <a:pt x="33781" y="73151"/>
                </a:lnTo>
                <a:lnTo>
                  <a:pt x="72399" y="73151"/>
                </a:lnTo>
                <a:lnTo>
                  <a:pt x="54519" y="61934"/>
                </a:lnTo>
                <a:close/>
              </a:path>
              <a:path w="761364" h="779780">
                <a:moveTo>
                  <a:pt x="53593" y="49402"/>
                </a:moveTo>
                <a:lnTo>
                  <a:pt x="34543" y="49402"/>
                </a:lnTo>
                <a:lnTo>
                  <a:pt x="54519" y="61934"/>
                </a:lnTo>
                <a:lnTo>
                  <a:pt x="73521" y="51656"/>
                </a:lnTo>
                <a:lnTo>
                  <a:pt x="67056" y="50673"/>
                </a:lnTo>
                <a:lnTo>
                  <a:pt x="53593" y="49402"/>
                </a:lnTo>
                <a:close/>
              </a:path>
              <a:path w="761364" h="779780">
                <a:moveTo>
                  <a:pt x="81444" y="47371"/>
                </a:moveTo>
                <a:lnTo>
                  <a:pt x="27685" y="47371"/>
                </a:lnTo>
                <a:lnTo>
                  <a:pt x="33400" y="47498"/>
                </a:lnTo>
                <a:lnTo>
                  <a:pt x="67056" y="50673"/>
                </a:lnTo>
                <a:lnTo>
                  <a:pt x="73521" y="51656"/>
                </a:lnTo>
                <a:lnTo>
                  <a:pt x="81444" y="47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89989" y="2179320"/>
            <a:ext cx="809625" cy="294640"/>
          </a:xfrm>
          <a:custGeom>
            <a:avLst/>
            <a:gdLst/>
            <a:ahLst/>
            <a:cxnLst/>
            <a:rect l="l" t="t" r="r" b="b"/>
            <a:pathLst>
              <a:path w="809625" h="294639">
                <a:moveTo>
                  <a:pt x="704175" y="222816"/>
                </a:moveTo>
                <a:lnTo>
                  <a:pt x="774954" y="294131"/>
                </a:lnTo>
                <a:lnTo>
                  <a:pt x="780617" y="274065"/>
                </a:lnTo>
                <a:lnTo>
                  <a:pt x="755904" y="274065"/>
                </a:lnTo>
                <a:lnTo>
                  <a:pt x="753076" y="268523"/>
                </a:lnTo>
                <a:lnTo>
                  <a:pt x="747268" y="260095"/>
                </a:lnTo>
                <a:lnTo>
                  <a:pt x="738632" y="250316"/>
                </a:lnTo>
                <a:lnTo>
                  <a:pt x="728091" y="240537"/>
                </a:lnTo>
                <a:lnTo>
                  <a:pt x="715644" y="230631"/>
                </a:lnTo>
                <a:lnTo>
                  <a:pt x="704175" y="222816"/>
                </a:lnTo>
                <a:close/>
              </a:path>
              <a:path w="809625" h="294639">
                <a:moveTo>
                  <a:pt x="753076" y="268523"/>
                </a:moveTo>
                <a:lnTo>
                  <a:pt x="755904" y="274065"/>
                </a:lnTo>
                <a:lnTo>
                  <a:pt x="764861" y="269493"/>
                </a:lnTo>
                <a:lnTo>
                  <a:pt x="753744" y="269493"/>
                </a:lnTo>
                <a:lnTo>
                  <a:pt x="753076" y="268523"/>
                </a:lnTo>
                <a:close/>
              </a:path>
              <a:path w="809625" h="294639">
                <a:moveTo>
                  <a:pt x="790448" y="160908"/>
                </a:moveTo>
                <a:lnTo>
                  <a:pt x="782828" y="165100"/>
                </a:lnTo>
                <a:lnTo>
                  <a:pt x="780760" y="172592"/>
                </a:lnTo>
                <a:lnTo>
                  <a:pt x="762756" y="236312"/>
                </a:lnTo>
                <a:lnTo>
                  <a:pt x="767588" y="241680"/>
                </a:lnTo>
                <a:lnTo>
                  <a:pt x="776224" y="253745"/>
                </a:lnTo>
                <a:lnTo>
                  <a:pt x="776605" y="254380"/>
                </a:lnTo>
                <a:lnTo>
                  <a:pt x="776986" y="254888"/>
                </a:lnTo>
                <a:lnTo>
                  <a:pt x="777240" y="255524"/>
                </a:lnTo>
                <a:lnTo>
                  <a:pt x="780288" y="261619"/>
                </a:lnTo>
                <a:lnTo>
                  <a:pt x="755904" y="274065"/>
                </a:lnTo>
                <a:lnTo>
                  <a:pt x="780617" y="274065"/>
                </a:lnTo>
                <a:lnTo>
                  <a:pt x="809244" y="172592"/>
                </a:lnTo>
                <a:lnTo>
                  <a:pt x="805053" y="164972"/>
                </a:lnTo>
                <a:lnTo>
                  <a:pt x="790448" y="160908"/>
                </a:lnTo>
                <a:close/>
              </a:path>
              <a:path w="809625" h="294639">
                <a:moveTo>
                  <a:pt x="752729" y="267842"/>
                </a:moveTo>
                <a:lnTo>
                  <a:pt x="753076" y="268523"/>
                </a:lnTo>
                <a:lnTo>
                  <a:pt x="753744" y="269493"/>
                </a:lnTo>
                <a:lnTo>
                  <a:pt x="752729" y="267842"/>
                </a:lnTo>
                <a:close/>
              </a:path>
              <a:path w="809625" h="294639">
                <a:moveTo>
                  <a:pt x="768096" y="267842"/>
                </a:moveTo>
                <a:lnTo>
                  <a:pt x="752729" y="267842"/>
                </a:lnTo>
                <a:lnTo>
                  <a:pt x="753744" y="269493"/>
                </a:lnTo>
                <a:lnTo>
                  <a:pt x="764861" y="269493"/>
                </a:lnTo>
                <a:lnTo>
                  <a:pt x="768096" y="267842"/>
                </a:lnTo>
                <a:close/>
              </a:path>
              <a:path w="809625" h="294639">
                <a:moveTo>
                  <a:pt x="695970" y="185790"/>
                </a:moveTo>
                <a:lnTo>
                  <a:pt x="686054" y="195706"/>
                </a:lnTo>
                <a:lnTo>
                  <a:pt x="685927" y="204469"/>
                </a:lnTo>
                <a:lnTo>
                  <a:pt x="704175" y="222816"/>
                </a:lnTo>
                <a:lnTo>
                  <a:pt x="715644" y="230631"/>
                </a:lnTo>
                <a:lnTo>
                  <a:pt x="728091" y="240537"/>
                </a:lnTo>
                <a:lnTo>
                  <a:pt x="738632" y="250316"/>
                </a:lnTo>
                <a:lnTo>
                  <a:pt x="747268" y="260095"/>
                </a:lnTo>
                <a:lnTo>
                  <a:pt x="753076" y="268523"/>
                </a:lnTo>
                <a:lnTo>
                  <a:pt x="752729" y="267842"/>
                </a:lnTo>
                <a:lnTo>
                  <a:pt x="768096" y="267842"/>
                </a:lnTo>
                <a:lnTo>
                  <a:pt x="775311" y="264159"/>
                </a:lnTo>
                <a:lnTo>
                  <a:pt x="754888" y="264159"/>
                </a:lnTo>
                <a:lnTo>
                  <a:pt x="761301" y="241460"/>
                </a:lnTo>
                <a:lnTo>
                  <a:pt x="722145" y="201933"/>
                </a:lnTo>
                <a:lnTo>
                  <a:pt x="715391" y="197357"/>
                </a:lnTo>
                <a:lnTo>
                  <a:pt x="698119" y="186943"/>
                </a:lnTo>
                <a:lnTo>
                  <a:pt x="695970" y="185790"/>
                </a:lnTo>
                <a:close/>
              </a:path>
              <a:path w="809625" h="294639">
                <a:moveTo>
                  <a:pt x="761301" y="241460"/>
                </a:moveTo>
                <a:lnTo>
                  <a:pt x="754888" y="264159"/>
                </a:lnTo>
                <a:lnTo>
                  <a:pt x="777875" y="258190"/>
                </a:lnTo>
                <a:lnTo>
                  <a:pt x="761301" y="241460"/>
                </a:lnTo>
                <a:close/>
              </a:path>
              <a:path w="809625" h="294639">
                <a:moveTo>
                  <a:pt x="762756" y="236312"/>
                </a:moveTo>
                <a:lnTo>
                  <a:pt x="761301" y="241460"/>
                </a:lnTo>
                <a:lnTo>
                  <a:pt x="777875" y="258190"/>
                </a:lnTo>
                <a:lnTo>
                  <a:pt x="754888" y="264159"/>
                </a:lnTo>
                <a:lnTo>
                  <a:pt x="775311" y="264159"/>
                </a:lnTo>
                <a:lnTo>
                  <a:pt x="780288" y="261619"/>
                </a:lnTo>
                <a:lnTo>
                  <a:pt x="777240" y="255524"/>
                </a:lnTo>
                <a:lnTo>
                  <a:pt x="776986" y="254888"/>
                </a:lnTo>
                <a:lnTo>
                  <a:pt x="776605" y="254380"/>
                </a:lnTo>
                <a:lnTo>
                  <a:pt x="776224" y="253745"/>
                </a:lnTo>
                <a:lnTo>
                  <a:pt x="767588" y="241680"/>
                </a:lnTo>
                <a:lnTo>
                  <a:pt x="762756" y="236312"/>
                </a:lnTo>
                <a:close/>
              </a:path>
              <a:path w="809625" h="294639">
                <a:moveTo>
                  <a:pt x="722145" y="201933"/>
                </a:moveTo>
                <a:lnTo>
                  <a:pt x="761301" y="241460"/>
                </a:lnTo>
                <a:lnTo>
                  <a:pt x="762756" y="236312"/>
                </a:lnTo>
                <a:lnTo>
                  <a:pt x="757301" y="230250"/>
                </a:lnTo>
                <a:lnTo>
                  <a:pt x="745109" y="218947"/>
                </a:lnTo>
                <a:lnTo>
                  <a:pt x="731138" y="208025"/>
                </a:lnTo>
                <a:lnTo>
                  <a:pt x="722145" y="201933"/>
                </a:lnTo>
                <a:close/>
              </a:path>
              <a:path w="809625" h="294639">
                <a:moveTo>
                  <a:pt x="76831" y="50324"/>
                </a:moveTo>
                <a:lnTo>
                  <a:pt x="54437" y="63067"/>
                </a:lnTo>
                <a:lnTo>
                  <a:pt x="79113" y="77781"/>
                </a:lnTo>
                <a:lnTo>
                  <a:pt x="108077" y="79120"/>
                </a:lnTo>
                <a:lnTo>
                  <a:pt x="143763" y="81406"/>
                </a:lnTo>
                <a:lnTo>
                  <a:pt x="214122" y="87502"/>
                </a:lnTo>
                <a:lnTo>
                  <a:pt x="282956" y="96012"/>
                </a:lnTo>
                <a:lnTo>
                  <a:pt x="349250" y="106425"/>
                </a:lnTo>
                <a:lnTo>
                  <a:pt x="412750" y="118744"/>
                </a:lnTo>
                <a:lnTo>
                  <a:pt x="472948" y="132587"/>
                </a:lnTo>
                <a:lnTo>
                  <a:pt x="528955" y="148081"/>
                </a:lnTo>
                <a:lnTo>
                  <a:pt x="580390" y="164845"/>
                </a:lnTo>
                <a:lnTo>
                  <a:pt x="626872" y="182625"/>
                </a:lnTo>
                <a:lnTo>
                  <a:pt x="667258" y="201421"/>
                </a:lnTo>
                <a:lnTo>
                  <a:pt x="701294" y="220852"/>
                </a:lnTo>
                <a:lnTo>
                  <a:pt x="704175" y="222816"/>
                </a:lnTo>
                <a:lnTo>
                  <a:pt x="685927" y="204469"/>
                </a:lnTo>
                <a:lnTo>
                  <a:pt x="686054" y="195706"/>
                </a:lnTo>
                <a:lnTo>
                  <a:pt x="695970" y="185790"/>
                </a:lnTo>
                <a:lnTo>
                  <a:pt x="679196" y="176783"/>
                </a:lnTo>
                <a:lnTo>
                  <a:pt x="637032" y="157225"/>
                </a:lnTo>
                <a:lnTo>
                  <a:pt x="589280" y="138810"/>
                </a:lnTo>
                <a:lnTo>
                  <a:pt x="536575" y="121665"/>
                </a:lnTo>
                <a:lnTo>
                  <a:pt x="479298" y="105917"/>
                </a:lnTo>
                <a:lnTo>
                  <a:pt x="418211" y="91820"/>
                </a:lnTo>
                <a:lnTo>
                  <a:pt x="353694" y="79375"/>
                </a:lnTo>
                <a:lnTo>
                  <a:pt x="286258" y="68833"/>
                </a:lnTo>
                <a:lnTo>
                  <a:pt x="216788" y="60325"/>
                </a:lnTo>
                <a:lnTo>
                  <a:pt x="145542" y="53975"/>
                </a:lnTo>
                <a:lnTo>
                  <a:pt x="109347" y="51688"/>
                </a:lnTo>
                <a:lnTo>
                  <a:pt x="76831" y="50324"/>
                </a:lnTo>
                <a:close/>
              </a:path>
              <a:path w="809625" h="294639">
                <a:moveTo>
                  <a:pt x="696722" y="185038"/>
                </a:moveTo>
                <a:lnTo>
                  <a:pt x="695970" y="185790"/>
                </a:lnTo>
                <a:lnTo>
                  <a:pt x="698119" y="186943"/>
                </a:lnTo>
                <a:lnTo>
                  <a:pt x="715391" y="197357"/>
                </a:lnTo>
                <a:lnTo>
                  <a:pt x="722145" y="201933"/>
                </a:lnTo>
                <a:lnTo>
                  <a:pt x="705485" y="185165"/>
                </a:lnTo>
                <a:lnTo>
                  <a:pt x="696722" y="185038"/>
                </a:lnTo>
                <a:close/>
              </a:path>
              <a:path w="809625" h="294639">
                <a:moveTo>
                  <a:pt x="109855" y="0"/>
                </a:moveTo>
                <a:lnTo>
                  <a:pt x="103250" y="3682"/>
                </a:lnTo>
                <a:lnTo>
                  <a:pt x="0" y="62483"/>
                </a:lnTo>
                <a:lnTo>
                  <a:pt x="101981" y="123443"/>
                </a:lnTo>
                <a:lnTo>
                  <a:pt x="108585" y="127253"/>
                </a:lnTo>
                <a:lnTo>
                  <a:pt x="116967" y="125221"/>
                </a:lnTo>
                <a:lnTo>
                  <a:pt x="120904" y="118617"/>
                </a:lnTo>
                <a:lnTo>
                  <a:pt x="124713" y="112140"/>
                </a:lnTo>
                <a:lnTo>
                  <a:pt x="122555" y="103758"/>
                </a:lnTo>
                <a:lnTo>
                  <a:pt x="79113" y="77781"/>
                </a:lnTo>
                <a:lnTo>
                  <a:pt x="36322" y="76580"/>
                </a:lnTo>
                <a:lnTo>
                  <a:pt x="27178" y="76453"/>
                </a:lnTo>
                <a:lnTo>
                  <a:pt x="27431" y="49021"/>
                </a:lnTo>
                <a:lnTo>
                  <a:pt x="79120" y="49021"/>
                </a:lnTo>
                <a:lnTo>
                  <a:pt x="123443" y="23749"/>
                </a:lnTo>
                <a:lnTo>
                  <a:pt x="125730" y="15366"/>
                </a:lnTo>
                <a:lnTo>
                  <a:pt x="122047" y="8889"/>
                </a:lnTo>
                <a:lnTo>
                  <a:pt x="118237" y="2285"/>
                </a:lnTo>
                <a:lnTo>
                  <a:pt x="109855" y="0"/>
                </a:lnTo>
                <a:close/>
              </a:path>
              <a:path w="809625" h="294639">
                <a:moveTo>
                  <a:pt x="27431" y="49021"/>
                </a:moveTo>
                <a:lnTo>
                  <a:pt x="27178" y="76453"/>
                </a:lnTo>
                <a:lnTo>
                  <a:pt x="36322" y="76580"/>
                </a:lnTo>
                <a:lnTo>
                  <a:pt x="72390" y="77469"/>
                </a:lnTo>
                <a:lnTo>
                  <a:pt x="79113" y="77781"/>
                </a:lnTo>
                <a:lnTo>
                  <a:pt x="73906" y="74675"/>
                </a:lnTo>
                <a:lnTo>
                  <a:pt x="34036" y="74675"/>
                </a:lnTo>
                <a:lnTo>
                  <a:pt x="34290" y="51053"/>
                </a:lnTo>
                <a:lnTo>
                  <a:pt x="75549" y="51053"/>
                </a:lnTo>
                <a:lnTo>
                  <a:pt x="76831" y="50324"/>
                </a:lnTo>
                <a:lnTo>
                  <a:pt x="73025" y="50164"/>
                </a:lnTo>
                <a:lnTo>
                  <a:pt x="36575" y="49149"/>
                </a:lnTo>
                <a:lnTo>
                  <a:pt x="27431" y="49021"/>
                </a:lnTo>
                <a:close/>
              </a:path>
              <a:path w="809625" h="294639">
                <a:moveTo>
                  <a:pt x="34290" y="51053"/>
                </a:moveTo>
                <a:lnTo>
                  <a:pt x="34036" y="74675"/>
                </a:lnTo>
                <a:lnTo>
                  <a:pt x="54437" y="63067"/>
                </a:lnTo>
                <a:lnTo>
                  <a:pt x="34290" y="51053"/>
                </a:lnTo>
                <a:close/>
              </a:path>
              <a:path w="809625" h="294639">
                <a:moveTo>
                  <a:pt x="54437" y="63067"/>
                </a:moveTo>
                <a:lnTo>
                  <a:pt x="34036" y="74675"/>
                </a:lnTo>
                <a:lnTo>
                  <a:pt x="73906" y="74675"/>
                </a:lnTo>
                <a:lnTo>
                  <a:pt x="54437" y="63067"/>
                </a:lnTo>
                <a:close/>
              </a:path>
              <a:path w="809625" h="294639">
                <a:moveTo>
                  <a:pt x="75549" y="51053"/>
                </a:moveTo>
                <a:lnTo>
                  <a:pt x="34290" y="51053"/>
                </a:lnTo>
                <a:lnTo>
                  <a:pt x="54437" y="63067"/>
                </a:lnTo>
                <a:lnTo>
                  <a:pt x="75549" y="51053"/>
                </a:lnTo>
                <a:close/>
              </a:path>
              <a:path w="809625" h="294639">
                <a:moveTo>
                  <a:pt x="79120" y="49021"/>
                </a:moveTo>
                <a:lnTo>
                  <a:pt x="27431" y="49021"/>
                </a:lnTo>
                <a:lnTo>
                  <a:pt x="36575" y="49149"/>
                </a:lnTo>
                <a:lnTo>
                  <a:pt x="73025" y="50164"/>
                </a:lnTo>
                <a:lnTo>
                  <a:pt x="76831" y="50324"/>
                </a:lnTo>
                <a:lnTo>
                  <a:pt x="79120" y="49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6269" y="3169792"/>
            <a:ext cx="421005" cy="491490"/>
          </a:xfrm>
          <a:custGeom>
            <a:avLst/>
            <a:gdLst/>
            <a:ahLst/>
            <a:cxnLst/>
            <a:rect l="l" t="t" r="r" b="b"/>
            <a:pathLst>
              <a:path w="421005" h="491489">
                <a:moveTo>
                  <a:pt x="15887" y="364363"/>
                </a:moveTo>
                <a:lnTo>
                  <a:pt x="2527" y="371475"/>
                </a:lnTo>
                <a:lnTo>
                  <a:pt x="0" y="379857"/>
                </a:lnTo>
                <a:lnTo>
                  <a:pt x="3568" y="386588"/>
                </a:lnTo>
                <a:lnTo>
                  <a:pt x="59550" y="491363"/>
                </a:lnTo>
                <a:lnTo>
                  <a:pt x="76144" y="465201"/>
                </a:lnTo>
                <a:lnTo>
                  <a:pt x="74244" y="465201"/>
                </a:lnTo>
                <a:lnTo>
                  <a:pt x="46888" y="463042"/>
                </a:lnTo>
                <a:lnTo>
                  <a:pt x="47967" y="449453"/>
                </a:lnTo>
                <a:lnTo>
                  <a:pt x="50507" y="428625"/>
                </a:lnTo>
                <a:lnTo>
                  <a:pt x="52148" y="419219"/>
                </a:lnTo>
                <a:lnTo>
                  <a:pt x="27762" y="373634"/>
                </a:lnTo>
                <a:lnTo>
                  <a:pt x="24193" y="366903"/>
                </a:lnTo>
                <a:lnTo>
                  <a:pt x="15887" y="364363"/>
                </a:lnTo>
                <a:close/>
              </a:path>
              <a:path w="421005" h="491489">
                <a:moveTo>
                  <a:pt x="52148" y="419219"/>
                </a:moveTo>
                <a:lnTo>
                  <a:pt x="50507" y="428625"/>
                </a:lnTo>
                <a:lnTo>
                  <a:pt x="47967" y="449453"/>
                </a:lnTo>
                <a:lnTo>
                  <a:pt x="46888" y="463042"/>
                </a:lnTo>
                <a:lnTo>
                  <a:pt x="74244" y="465201"/>
                </a:lnTo>
                <a:lnTo>
                  <a:pt x="74849" y="457581"/>
                </a:lnTo>
                <a:lnTo>
                  <a:pt x="72669" y="457581"/>
                </a:lnTo>
                <a:lnTo>
                  <a:pt x="48983" y="456692"/>
                </a:lnTo>
                <a:lnTo>
                  <a:pt x="61581" y="436854"/>
                </a:lnTo>
                <a:lnTo>
                  <a:pt x="52148" y="419219"/>
                </a:lnTo>
                <a:close/>
              </a:path>
              <a:path w="421005" h="491489">
                <a:moveTo>
                  <a:pt x="112572" y="368046"/>
                </a:moveTo>
                <a:lnTo>
                  <a:pt x="83413" y="402478"/>
                </a:lnTo>
                <a:lnTo>
                  <a:pt x="75323" y="451612"/>
                </a:lnTo>
                <a:lnTo>
                  <a:pt x="74244" y="465201"/>
                </a:lnTo>
                <a:lnTo>
                  <a:pt x="76144" y="465201"/>
                </a:lnTo>
                <a:lnTo>
                  <a:pt x="123190" y="391033"/>
                </a:lnTo>
                <a:lnTo>
                  <a:pt x="127253" y="384556"/>
                </a:lnTo>
                <a:lnTo>
                  <a:pt x="125361" y="376174"/>
                </a:lnTo>
                <a:lnTo>
                  <a:pt x="112572" y="368046"/>
                </a:lnTo>
                <a:close/>
              </a:path>
              <a:path w="421005" h="491489">
                <a:moveTo>
                  <a:pt x="61581" y="436854"/>
                </a:moveTo>
                <a:lnTo>
                  <a:pt x="48983" y="456692"/>
                </a:lnTo>
                <a:lnTo>
                  <a:pt x="72669" y="457581"/>
                </a:lnTo>
                <a:lnTo>
                  <a:pt x="61581" y="436854"/>
                </a:lnTo>
                <a:close/>
              </a:path>
              <a:path w="421005" h="491489">
                <a:moveTo>
                  <a:pt x="83413" y="402478"/>
                </a:moveTo>
                <a:lnTo>
                  <a:pt x="61581" y="436854"/>
                </a:lnTo>
                <a:lnTo>
                  <a:pt x="72669" y="457581"/>
                </a:lnTo>
                <a:lnTo>
                  <a:pt x="74849" y="457581"/>
                </a:lnTo>
                <a:lnTo>
                  <a:pt x="75323" y="451612"/>
                </a:lnTo>
                <a:lnTo>
                  <a:pt x="77736" y="431927"/>
                </a:lnTo>
                <a:lnTo>
                  <a:pt x="81153" y="412496"/>
                </a:lnTo>
                <a:lnTo>
                  <a:pt x="83413" y="402478"/>
                </a:lnTo>
                <a:close/>
              </a:path>
              <a:path w="421005" h="491489">
                <a:moveTo>
                  <a:pt x="351478" y="52597"/>
                </a:moveTo>
                <a:lnTo>
                  <a:pt x="314439" y="65532"/>
                </a:lnTo>
                <a:lnTo>
                  <a:pt x="264629" y="91821"/>
                </a:lnTo>
                <a:lnTo>
                  <a:pt x="233108" y="114046"/>
                </a:lnTo>
                <a:lnTo>
                  <a:pt x="203047" y="139700"/>
                </a:lnTo>
                <a:lnTo>
                  <a:pt x="174917" y="168402"/>
                </a:lnTo>
                <a:lnTo>
                  <a:pt x="148894" y="199898"/>
                </a:lnTo>
                <a:lnTo>
                  <a:pt x="125107" y="233807"/>
                </a:lnTo>
                <a:lnTo>
                  <a:pt x="104025" y="269621"/>
                </a:lnTo>
                <a:lnTo>
                  <a:pt x="85725" y="307467"/>
                </a:lnTo>
                <a:lnTo>
                  <a:pt x="70484" y="346710"/>
                </a:lnTo>
                <a:lnTo>
                  <a:pt x="58737" y="387223"/>
                </a:lnTo>
                <a:lnTo>
                  <a:pt x="52148" y="419219"/>
                </a:lnTo>
                <a:lnTo>
                  <a:pt x="61581" y="436854"/>
                </a:lnTo>
                <a:lnTo>
                  <a:pt x="83413" y="402478"/>
                </a:lnTo>
                <a:lnTo>
                  <a:pt x="85509" y="393192"/>
                </a:lnTo>
                <a:lnTo>
                  <a:pt x="90707" y="373634"/>
                </a:lnTo>
                <a:lnTo>
                  <a:pt x="103479" y="336296"/>
                </a:lnTo>
                <a:lnTo>
                  <a:pt x="119367" y="299720"/>
                </a:lnTo>
                <a:lnTo>
                  <a:pt x="138163" y="264922"/>
                </a:lnTo>
                <a:lnTo>
                  <a:pt x="159435" y="231775"/>
                </a:lnTo>
                <a:lnTo>
                  <a:pt x="183070" y="200914"/>
                </a:lnTo>
                <a:lnTo>
                  <a:pt x="208699" y="172466"/>
                </a:lnTo>
                <a:lnTo>
                  <a:pt x="250418" y="135382"/>
                </a:lnTo>
                <a:lnTo>
                  <a:pt x="295021" y="105664"/>
                </a:lnTo>
                <a:lnTo>
                  <a:pt x="310409" y="97624"/>
                </a:lnTo>
                <a:lnTo>
                  <a:pt x="366291" y="59992"/>
                </a:lnTo>
                <a:lnTo>
                  <a:pt x="351478" y="52597"/>
                </a:lnTo>
                <a:close/>
              </a:path>
              <a:path w="421005" h="491489">
                <a:moveTo>
                  <a:pt x="396715" y="44577"/>
                </a:moveTo>
                <a:lnTo>
                  <a:pt x="391985" y="44577"/>
                </a:lnTo>
                <a:lnTo>
                  <a:pt x="394906" y="71882"/>
                </a:lnTo>
                <a:lnTo>
                  <a:pt x="389178" y="72517"/>
                </a:lnTo>
                <a:lnTo>
                  <a:pt x="341655" y="84328"/>
                </a:lnTo>
                <a:lnTo>
                  <a:pt x="306768" y="100076"/>
                </a:lnTo>
                <a:lnTo>
                  <a:pt x="298818" y="112903"/>
                </a:lnTo>
                <a:lnTo>
                  <a:pt x="303047" y="119126"/>
                </a:lnTo>
                <a:lnTo>
                  <a:pt x="307289" y="125476"/>
                </a:lnTo>
                <a:lnTo>
                  <a:pt x="315810" y="127127"/>
                </a:lnTo>
                <a:lnTo>
                  <a:pt x="359631" y="97624"/>
                </a:lnTo>
                <a:lnTo>
                  <a:pt x="420611" y="56515"/>
                </a:lnTo>
                <a:lnTo>
                  <a:pt x="396715" y="44577"/>
                </a:lnTo>
                <a:close/>
              </a:path>
              <a:path w="421005" h="491489">
                <a:moveTo>
                  <a:pt x="366291" y="59992"/>
                </a:moveTo>
                <a:lnTo>
                  <a:pt x="310409" y="97624"/>
                </a:lnTo>
                <a:lnTo>
                  <a:pt x="325869" y="90551"/>
                </a:lnTo>
                <a:lnTo>
                  <a:pt x="341655" y="84328"/>
                </a:lnTo>
                <a:lnTo>
                  <a:pt x="357339" y="79375"/>
                </a:lnTo>
                <a:lnTo>
                  <a:pt x="373291" y="75311"/>
                </a:lnTo>
                <a:lnTo>
                  <a:pt x="389178" y="72517"/>
                </a:lnTo>
                <a:lnTo>
                  <a:pt x="394906" y="71882"/>
                </a:lnTo>
                <a:lnTo>
                  <a:pt x="394757" y="70485"/>
                </a:lnTo>
                <a:lnTo>
                  <a:pt x="387311" y="70485"/>
                </a:lnTo>
                <a:lnTo>
                  <a:pt x="366291" y="59992"/>
                </a:lnTo>
                <a:close/>
              </a:path>
              <a:path w="421005" h="491489">
                <a:moveTo>
                  <a:pt x="385787" y="46862"/>
                </a:moveTo>
                <a:lnTo>
                  <a:pt x="366291" y="59992"/>
                </a:lnTo>
                <a:lnTo>
                  <a:pt x="387311" y="70485"/>
                </a:lnTo>
                <a:lnTo>
                  <a:pt x="385787" y="46862"/>
                </a:lnTo>
                <a:close/>
              </a:path>
              <a:path w="421005" h="491489">
                <a:moveTo>
                  <a:pt x="392230" y="46862"/>
                </a:moveTo>
                <a:lnTo>
                  <a:pt x="385787" y="46862"/>
                </a:lnTo>
                <a:lnTo>
                  <a:pt x="387311" y="70485"/>
                </a:lnTo>
                <a:lnTo>
                  <a:pt x="394757" y="70485"/>
                </a:lnTo>
                <a:lnTo>
                  <a:pt x="392230" y="46862"/>
                </a:lnTo>
                <a:close/>
              </a:path>
              <a:path w="421005" h="491489">
                <a:moveTo>
                  <a:pt x="391985" y="44577"/>
                </a:moveTo>
                <a:lnTo>
                  <a:pt x="384289" y="45466"/>
                </a:lnTo>
                <a:lnTo>
                  <a:pt x="366458" y="48768"/>
                </a:lnTo>
                <a:lnTo>
                  <a:pt x="351478" y="52597"/>
                </a:lnTo>
                <a:lnTo>
                  <a:pt x="366291" y="59992"/>
                </a:lnTo>
                <a:lnTo>
                  <a:pt x="385787" y="46862"/>
                </a:lnTo>
                <a:lnTo>
                  <a:pt x="392230" y="46862"/>
                </a:lnTo>
                <a:lnTo>
                  <a:pt x="391985" y="44577"/>
                </a:lnTo>
                <a:close/>
              </a:path>
              <a:path w="421005" h="491489">
                <a:moveTo>
                  <a:pt x="307568" y="0"/>
                </a:moveTo>
                <a:lnTo>
                  <a:pt x="299338" y="2794"/>
                </a:lnTo>
                <a:lnTo>
                  <a:pt x="295948" y="9525"/>
                </a:lnTo>
                <a:lnTo>
                  <a:pt x="292557" y="16383"/>
                </a:lnTo>
                <a:lnTo>
                  <a:pt x="295313" y="24511"/>
                </a:lnTo>
                <a:lnTo>
                  <a:pt x="351478" y="52597"/>
                </a:lnTo>
                <a:lnTo>
                  <a:pt x="366458" y="48768"/>
                </a:lnTo>
                <a:lnTo>
                  <a:pt x="384289" y="45466"/>
                </a:lnTo>
                <a:lnTo>
                  <a:pt x="391985" y="44577"/>
                </a:lnTo>
                <a:lnTo>
                  <a:pt x="396715" y="44577"/>
                </a:lnTo>
                <a:lnTo>
                  <a:pt x="307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02764" y="5106923"/>
            <a:ext cx="736600" cy="412750"/>
          </a:xfrm>
          <a:custGeom>
            <a:avLst/>
            <a:gdLst/>
            <a:ahLst/>
            <a:cxnLst/>
            <a:rect l="l" t="t" r="r" b="b"/>
            <a:pathLst>
              <a:path w="736600" h="412750">
                <a:moveTo>
                  <a:pt x="661643" y="361164"/>
                </a:moveTo>
                <a:lnTo>
                  <a:pt x="612521" y="388238"/>
                </a:lnTo>
                <a:lnTo>
                  <a:pt x="610108" y="396494"/>
                </a:lnTo>
                <a:lnTo>
                  <a:pt x="613791" y="403225"/>
                </a:lnTo>
                <a:lnTo>
                  <a:pt x="617474" y="409828"/>
                </a:lnTo>
                <a:lnTo>
                  <a:pt x="625729" y="412241"/>
                </a:lnTo>
                <a:lnTo>
                  <a:pt x="712718" y="364363"/>
                </a:lnTo>
                <a:lnTo>
                  <a:pt x="708914" y="364363"/>
                </a:lnTo>
                <a:lnTo>
                  <a:pt x="700913" y="364109"/>
                </a:lnTo>
                <a:lnTo>
                  <a:pt x="666115" y="361695"/>
                </a:lnTo>
                <a:lnTo>
                  <a:pt x="661643" y="361164"/>
                </a:lnTo>
                <a:close/>
              </a:path>
              <a:path w="736600" h="412750">
                <a:moveTo>
                  <a:pt x="682017" y="349955"/>
                </a:moveTo>
                <a:lnTo>
                  <a:pt x="661643" y="361164"/>
                </a:lnTo>
                <a:lnTo>
                  <a:pt x="666115" y="361695"/>
                </a:lnTo>
                <a:lnTo>
                  <a:pt x="700913" y="364109"/>
                </a:lnTo>
                <a:lnTo>
                  <a:pt x="708914" y="364363"/>
                </a:lnTo>
                <a:lnTo>
                  <a:pt x="708961" y="362331"/>
                </a:lnTo>
                <a:lnTo>
                  <a:pt x="702056" y="362331"/>
                </a:lnTo>
                <a:lnTo>
                  <a:pt x="682017" y="349955"/>
                </a:lnTo>
                <a:close/>
              </a:path>
              <a:path w="736600" h="412750">
                <a:moveTo>
                  <a:pt x="628904" y="284860"/>
                </a:moveTo>
                <a:lnTo>
                  <a:pt x="620522" y="286892"/>
                </a:lnTo>
                <a:lnTo>
                  <a:pt x="616458" y="293369"/>
                </a:lnTo>
                <a:lnTo>
                  <a:pt x="612521" y="299847"/>
                </a:lnTo>
                <a:lnTo>
                  <a:pt x="614553" y="308228"/>
                </a:lnTo>
                <a:lnTo>
                  <a:pt x="653946" y="332620"/>
                </a:lnTo>
                <a:lnTo>
                  <a:pt x="669290" y="334391"/>
                </a:lnTo>
                <a:lnTo>
                  <a:pt x="702945" y="336803"/>
                </a:lnTo>
                <a:lnTo>
                  <a:pt x="709549" y="336931"/>
                </a:lnTo>
                <a:lnTo>
                  <a:pt x="708914" y="364363"/>
                </a:lnTo>
                <a:lnTo>
                  <a:pt x="712718" y="364363"/>
                </a:lnTo>
                <a:lnTo>
                  <a:pt x="736473" y="351281"/>
                </a:lnTo>
                <a:lnTo>
                  <a:pt x="635381" y="288925"/>
                </a:lnTo>
                <a:lnTo>
                  <a:pt x="628904" y="284860"/>
                </a:lnTo>
                <a:close/>
              </a:path>
              <a:path w="736600" h="412750">
                <a:moveTo>
                  <a:pt x="702691" y="338581"/>
                </a:moveTo>
                <a:lnTo>
                  <a:pt x="682017" y="349955"/>
                </a:lnTo>
                <a:lnTo>
                  <a:pt x="702056" y="362331"/>
                </a:lnTo>
                <a:lnTo>
                  <a:pt x="702691" y="338581"/>
                </a:lnTo>
                <a:close/>
              </a:path>
              <a:path w="736600" h="412750">
                <a:moveTo>
                  <a:pt x="709510" y="338581"/>
                </a:moveTo>
                <a:lnTo>
                  <a:pt x="702691" y="338581"/>
                </a:lnTo>
                <a:lnTo>
                  <a:pt x="702056" y="362331"/>
                </a:lnTo>
                <a:lnTo>
                  <a:pt x="708961" y="362331"/>
                </a:lnTo>
                <a:lnTo>
                  <a:pt x="709510" y="338581"/>
                </a:lnTo>
                <a:close/>
              </a:path>
              <a:path w="736600" h="412750">
                <a:moveTo>
                  <a:pt x="380931" y="195453"/>
                </a:moveTo>
                <a:lnTo>
                  <a:pt x="352806" y="195453"/>
                </a:lnTo>
                <a:lnTo>
                  <a:pt x="353314" y="197357"/>
                </a:lnTo>
                <a:lnTo>
                  <a:pt x="354330" y="202310"/>
                </a:lnTo>
                <a:lnTo>
                  <a:pt x="354584" y="207263"/>
                </a:lnTo>
                <a:lnTo>
                  <a:pt x="355219" y="213994"/>
                </a:lnTo>
                <a:lnTo>
                  <a:pt x="375793" y="255142"/>
                </a:lnTo>
                <a:lnTo>
                  <a:pt x="408559" y="283082"/>
                </a:lnTo>
                <a:lnTo>
                  <a:pt x="452628" y="307594"/>
                </a:lnTo>
                <a:lnTo>
                  <a:pt x="505587" y="328548"/>
                </a:lnTo>
                <a:lnTo>
                  <a:pt x="566039" y="345566"/>
                </a:lnTo>
                <a:lnTo>
                  <a:pt x="631952" y="357631"/>
                </a:lnTo>
                <a:lnTo>
                  <a:pt x="661643" y="361164"/>
                </a:lnTo>
                <a:lnTo>
                  <a:pt x="682017" y="349955"/>
                </a:lnTo>
                <a:lnTo>
                  <a:pt x="653946" y="332620"/>
                </a:lnTo>
                <a:lnTo>
                  <a:pt x="636270" y="330581"/>
                </a:lnTo>
                <a:lnTo>
                  <a:pt x="604012" y="325373"/>
                </a:lnTo>
                <a:lnTo>
                  <a:pt x="543052" y="311403"/>
                </a:lnTo>
                <a:lnTo>
                  <a:pt x="488569" y="293242"/>
                </a:lnTo>
                <a:lnTo>
                  <a:pt x="453517" y="277622"/>
                </a:lnTo>
                <a:lnTo>
                  <a:pt x="416306" y="255015"/>
                </a:lnTo>
                <a:lnTo>
                  <a:pt x="388620" y="226567"/>
                </a:lnTo>
                <a:lnTo>
                  <a:pt x="383877" y="216788"/>
                </a:lnTo>
                <a:lnTo>
                  <a:pt x="383159" y="214884"/>
                </a:lnTo>
                <a:lnTo>
                  <a:pt x="383317" y="214884"/>
                </a:lnTo>
                <a:lnTo>
                  <a:pt x="382524" y="211709"/>
                </a:lnTo>
                <a:lnTo>
                  <a:pt x="381889" y="204978"/>
                </a:lnTo>
                <a:lnTo>
                  <a:pt x="381127" y="196341"/>
                </a:lnTo>
                <a:lnTo>
                  <a:pt x="380931" y="195453"/>
                </a:lnTo>
                <a:close/>
              </a:path>
              <a:path w="736600" h="412750">
                <a:moveTo>
                  <a:pt x="653946" y="332620"/>
                </a:moveTo>
                <a:lnTo>
                  <a:pt x="682017" y="349955"/>
                </a:lnTo>
                <a:lnTo>
                  <a:pt x="702691" y="338581"/>
                </a:lnTo>
                <a:lnTo>
                  <a:pt x="709510" y="338581"/>
                </a:lnTo>
                <a:lnTo>
                  <a:pt x="709549" y="336931"/>
                </a:lnTo>
                <a:lnTo>
                  <a:pt x="702945" y="336803"/>
                </a:lnTo>
                <a:lnTo>
                  <a:pt x="669290" y="334391"/>
                </a:lnTo>
                <a:lnTo>
                  <a:pt x="653946" y="332620"/>
                </a:lnTo>
                <a:close/>
              </a:path>
              <a:path w="736600" h="412750">
                <a:moveTo>
                  <a:pt x="383159" y="214884"/>
                </a:moveTo>
                <a:lnTo>
                  <a:pt x="383794" y="216788"/>
                </a:lnTo>
                <a:lnTo>
                  <a:pt x="383629" y="216130"/>
                </a:lnTo>
                <a:lnTo>
                  <a:pt x="383159" y="214884"/>
                </a:lnTo>
                <a:close/>
              </a:path>
              <a:path w="736600" h="412750">
                <a:moveTo>
                  <a:pt x="383629" y="216130"/>
                </a:moveTo>
                <a:lnTo>
                  <a:pt x="383794" y="216788"/>
                </a:lnTo>
                <a:lnTo>
                  <a:pt x="383629" y="216130"/>
                </a:lnTo>
                <a:close/>
              </a:path>
              <a:path w="736600" h="412750">
                <a:moveTo>
                  <a:pt x="383317" y="214884"/>
                </a:moveTo>
                <a:lnTo>
                  <a:pt x="383159" y="214884"/>
                </a:lnTo>
                <a:lnTo>
                  <a:pt x="383629" y="216130"/>
                </a:lnTo>
                <a:lnTo>
                  <a:pt x="383317" y="214884"/>
                </a:lnTo>
                <a:close/>
              </a:path>
              <a:path w="736600" h="412750">
                <a:moveTo>
                  <a:pt x="353082" y="196695"/>
                </a:moveTo>
                <a:lnTo>
                  <a:pt x="353229" y="197357"/>
                </a:lnTo>
                <a:lnTo>
                  <a:pt x="353082" y="196695"/>
                </a:lnTo>
                <a:close/>
              </a:path>
              <a:path w="736600" h="412750">
                <a:moveTo>
                  <a:pt x="352806" y="195453"/>
                </a:moveTo>
                <a:lnTo>
                  <a:pt x="353082" y="196695"/>
                </a:lnTo>
                <a:lnTo>
                  <a:pt x="353314" y="197357"/>
                </a:lnTo>
                <a:lnTo>
                  <a:pt x="352806" y="195453"/>
                </a:lnTo>
                <a:close/>
              </a:path>
              <a:path w="736600" h="412750">
                <a:moveTo>
                  <a:pt x="74800" y="51129"/>
                </a:moveTo>
                <a:lnTo>
                  <a:pt x="54517" y="62304"/>
                </a:lnTo>
                <a:lnTo>
                  <a:pt x="82586" y="79611"/>
                </a:lnTo>
                <a:lnTo>
                  <a:pt x="100837" y="81787"/>
                </a:lnTo>
                <a:lnTo>
                  <a:pt x="133096" y="86994"/>
                </a:lnTo>
                <a:lnTo>
                  <a:pt x="194056" y="100964"/>
                </a:lnTo>
                <a:lnTo>
                  <a:pt x="248539" y="119252"/>
                </a:lnTo>
                <a:lnTo>
                  <a:pt x="283591" y="134873"/>
                </a:lnTo>
                <a:lnTo>
                  <a:pt x="320675" y="157606"/>
                </a:lnTo>
                <a:lnTo>
                  <a:pt x="348615" y="186689"/>
                </a:lnTo>
                <a:lnTo>
                  <a:pt x="353082" y="196695"/>
                </a:lnTo>
                <a:lnTo>
                  <a:pt x="352806" y="195453"/>
                </a:lnTo>
                <a:lnTo>
                  <a:pt x="380931" y="195453"/>
                </a:lnTo>
                <a:lnTo>
                  <a:pt x="379476" y="188848"/>
                </a:lnTo>
                <a:lnTo>
                  <a:pt x="353060" y="149097"/>
                </a:lnTo>
                <a:lnTo>
                  <a:pt x="317373" y="122300"/>
                </a:lnTo>
                <a:lnTo>
                  <a:pt x="283591" y="104393"/>
                </a:lnTo>
                <a:lnTo>
                  <a:pt x="230378" y="83438"/>
                </a:lnTo>
                <a:lnTo>
                  <a:pt x="169926" y="66548"/>
                </a:lnTo>
                <a:lnTo>
                  <a:pt x="104012" y="54482"/>
                </a:lnTo>
                <a:lnTo>
                  <a:pt x="74800" y="51129"/>
                </a:lnTo>
                <a:close/>
              </a:path>
              <a:path w="736600" h="412750">
                <a:moveTo>
                  <a:pt x="110743" y="0"/>
                </a:moveTo>
                <a:lnTo>
                  <a:pt x="0" y="60959"/>
                </a:lnTo>
                <a:lnTo>
                  <a:pt x="101092" y="123317"/>
                </a:lnTo>
                <a:lnTo>
                  <a:pt x="107568" y="127381"/>
                </a:lnTo>
                <a:lnTo>
                  <a:pt x="116078" y="125349"/>
                </a:lnTo>
                <a:lnTo>
                  <a:pt x="123952" y="112394"/>
                </a:lnTo>
                <a:lnTo>
                  <a:pt x="122047" y="104012"/>
                </a:lnTo>
                <a:lnTo>
                  <a:pt x="82586" y="79611"/>
                </a:lnTo>
                <a:lnTo>
                  <a:pt x="34290" y="75564"/>
                </a:lnTo>
                <a:lnTo>
                  <a:pt x="26924" y="75311"/>
                </a:lnTo>
                <a:lnTo>
                  <a:pt x="27559" y="47878"/>
                </a:lnTo>
                <a:lnTo>
                  <a:pt x="80699" y="47878"/>
                </a:lnTo>
                <a:lnTo>
                  <a:pt x="123952" y="24002"/>
                </a:lnTo>
                <a:lnTo>
                  <a:pt x="126365" y="15748"/>
                </a:lnTo>
                <a:lnTo>
                  <a:pt x="122809" y="9017"/>
                </a:lnTo>
                <a:lnTo>
                  <a:pt x="119126" y="2412"/>
                </a:lnTo>
                <a:lnTo>
                  <a:pt x="110743" y="0"/>
                </a:lnTo>
                <a:close/>
              </a:path>
              <a:path w="736600" h="412750">
                <a:moveTo>
                  <a:pt x="27559" y="47878"/>
                </a:moveTo>
                <a:lnTo>
                  <a:pt x="26924" y="75311"/>
                </a:lnTo>
                <a:lnTo>
                  <a:pt x="34290" y="75564"/>
                </a:lnTo>
                <a:lnTo>
                  <a:pt x="67818" y="77850"/>
                </a:lnTo>
                <a:lnTo>
                  <a:pt x="82586" y="79611"/>
                </a:lnTo>
                <a:lnTo>
                  <a:pt x="72933" y="73659"/>
                </a:lnTo>
                <a:lnTo>
                  <a:pt x="33909" y="73659"/>
                </a:lnTo>
                <a:lnTo>
                  <a:pt x="34417" y="49911"/>
                </a:lnTo>
                <a:lnTo>
                  <a:pt x="60565" y="49911"/>
                </a:lnTo>
                <a:lnTo>
                  <a:pt x="34925" y="48132"/>
                </a:lnTo>
                <a:lnTo>
                  <a:pt x="27559" y="47878"/>
                </a:lnTo>
                <a:close/>
              </a:path>
              <a:path w="736600" h="412750">
                <a:moveTo>
                  <a:pt x="34417" y="49911"/>
                </a:moveTo>
                <a:lnTo>
                  <a:pt x="33909" y="73659"/>
                </a:lnTo>
                <a:lnTo>
                  <a:pt x="54517" y="62304"/>
                </a:lnTo>
                <a:lnTo>
                  <a:pt x="34417" y="49911"/>
                </a:lnTo>
                <a:close/>
              </a:path>
              <a:path w="736600" h="412750">
                <a:moveTo>
                  <a:pt x="54517" y="62304"/>
                </a:moveTo>
                <a:lnTo>
                  <a:pt x="33909" y="73659"/>
                </a:lnTo>
                <a:lnTo>
                  <a:pt x="72933" y="73659"/>
                </a:lnTo>
                <a:lnTo>
                  <a:pt x="54517" y="62304"/>
                </a:lnTo>
                <a:close/>
              </a:path>
              <a:path w="736600" h="412750">
                <a:moveTo>
                  <a:pt x="60565" y="49911"/>
                </a:moveTo>
                <a:lnTo>
                  <a:pt x="34417" y="49911"/>
                </a:lnTo>
                <a:lnTo>
                  <a:pt x="54517" y="62304"/>
                </a:lnTo>
                <a:lnTo>
                  <a:pt x="74800" y="51129"/>
                </a:lnTo>
                <a:lnTo>
                  <a:pt x="69723" y="50545"/>
                </a:lnTo>
                <a:lnTo>
                  <a:pt x="60565" y="49911"/>
                </a:lnTo>
                <a:close/>
              </a:path>
              <a:path w="736600" h="412750">
                <a:moveTo>
                  <a:pt x="80699" y="47878"/>
                </a:moveTo>
                <a:lnTo>
                  <a:pt x="27559" y="47878"/>
                </a:lnTo>
                <a:lnTo>
                  <a:pt x="34925" y="48132"/>
                </a:lnTo>
                <a:lnTo>
                  <a:pt x="69723" y="50545"/>
                </a:lnTo>
                <a:lnTo>
                  <a:pt x="74800" y="51129"/>
                </a:lnTo>
                <a:lnTo>
                  <a:pt x="80699" y="47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66773" y="5780824"/>
            <a:ext cx="672465" cy="441325"/>
          </a:xfrm>
          <a:custGeom>
            <a:avLst/>
            <a:gdLst/>
            <a:ahLst/>
            <a:cxnLst/>
            <a:rect l="l" t="t" r="r" b="b"/>
            <a:pathLst>
              <a:path w="672464" h="441325">
                <a:moveTo>
                  <a:pt x="107187" y="313575"/>
                </a:moveTo>
                <a:lnTo>
                  <a:pt x="83499" y="328409"/>
                </a:lnTo>
                <a:lnTo>
                  <a:pt x="0" y="380517"/>
                </a:lnTo>
                <a:lnTo>
                  <a:pt x="111125" y="440855"/>
                </a:lnTo>
                <a:lnTo>
                  <a:pt x="119379" y="438391"/>
                </a:lnTo>
                <a:lnTo>
                  <a:pt x="123062" y="431736"/>
                </a:lnTo>
                <a:lnTo>
                  <a:pt x="126618" y="425081"/>
                </a:lnTo>
                <a:lnTo>
                  <a:pt x="124206" y="416750"/>
                </a:lnTo>
                <a:lnTo>
                  <a:pt x="81189" y="393407"/>
                </a:lnTo>
                <a:lnTo>
                  <a:pt x="27685" y="393407"/>
                </a:lnTo>
                <a:lnTo>
                  <a:pt x="26796" y="365988"/>
                </a:lnTo>
                <a:lnTo>
                  <a:pt x="84658" y="360011"/>
                </a:lnTo>
                <a:lnTo>
                  <a:pt x="121793" y="336842"/>
                </a:lnTo>
                <a:lnTo>
                  <a:pt x="123697" y="328371"/>
                </a:lnTo>
                <a:lnTo>
                  <a:pt x="119760" y="321957"/>
                </a:lnTo>
                <a:lnTo>
                  <a:pt x="115696" y="315531"/>
                </a:lnTo>
                <a:lnTo>
                  <a:pt x="107187" y="313575"/>
                </a:lnTo>
                <a:close/>
              </a:path>
              <a:path w="672464" h="441325">
                <a:moveTo>
                  <a:pt x="84658" y="360011"/>
                </a:moveTo>
                <a:lnTo>
                  <a:pt x="61594" y="363232"/>
                </a:lnTo>
                <a:lnTo>
                  <a:pt x="31114" y="365861"/>
                </a:lnTo>
                <a:lnTo>
                  <a:pt x="26796" y="365988"/>
                </a:lnTo>
                <a:lnTo>
                  <a:pt x="27685" y="393407"/>
                </a:lnTo>
                <a:lnTo>
                  <a:pt x="32003" y="393280"/>
                </a:lnTo>
                <a:lnTo>
                  <a:pt x="55034" y="391325"/>
                </a:lnTo>
                <a:lnTo>
                  <a:pt x="34543" y="391325"/>
                </a:lnTo>
                <a:lnTo>
                  <a:pt x="33781" y="367639"/>
                </a:lnTo>
                <a:lnTo>
                  <a:pt x="72450" y="367639"/>
                </a:lnTo>
                <a:lnTo>
                  <a:pt x="84658" y="360011"/>
                </a:lnTo>
                <a:close/>
              </a:path>
              <a:path w="672464" h="441325">
                <a:moveTo>
                  <a:pt x="73526" y="389242"/>
                </a:moveTo>
                <a:lnTo>
                  <a:pt x="64007" y="390563"/>
                </a:lnTo>
                <a:lnTo>
                  <a:pt x="32003" y="393280"/>
                </a:lnTo>
                <a:lnTo>
                  <a:pt x="27685" y="393407"/>
                </a:lnTo>
                <a:lnTo>
                  <a:pt x="81189" y="393407"/>
                </a:lnTo>
                <a:lnTo>
                  <a:pt x="73526" y="389242"/>
                </a:lnTo>
                <a:close/>
              </a:path>
              <a:path w="672464" h="441325">
                <a:moveTo>
                  <a:pt x="33781" y="367639"/>
                </a:moveTo>
                <a:lnTo>
                  <a:pt x="34543" y="391325"/>
                </a:lnTo>
                <a:lnTo>
                  <a:pt x="54461" y="378879"/>
                </a:lnTo>
                <a:lnTo>
                  <a:pt x="33781" y="367639"/>
                </a:lnTo>
                <a:close/>
              </a:path>
              <a:path w="672464" h="441325">
                <a:moveTo>
                  <a:pt x="54461" y="378879"/>
                </a:moveTo>
                <a:lnTo>
                  <a:pt x="34543" y="391325"/>
                </a:lnTo>
                <a:lnTo>
                  <a:pt x="55034" y="391325"/>
                </a:lnTo>
                <a:lnTo>
                  <a:pt x="64007" y="390563"/>
                </a:lnTo>
                <a:lnTo>
                  <a:pt x="73526" y="389242"/>
                </a:lnTo>
                <a:lnTo>
                  <a:pt x="54461" y="378879"/>
                </a:lnTo>
                <a:close/>
              </a:path>
              <a:path w="672464" h="441325">
                <a:moveTo>
                  <a:pt x="599181" y="51889"/>
                </a:moveTo>
                <a:lnTo>
                  <a:pt x="545591" y="61074"/>
                </a:lnTo>
                <a:lnTo>
                  <a:pt x="487425" y="77330"/>
                </a:lnTo>
                <a:lnTo>
                  <a:pt x="434975" y="98488"/>
                </a:lnTo>
                <a:lnTo>
                  <a:pt x="400812" y="116954"/>
                </a:lnTo>
                <a:lnTo>
                  <a:pt x="362838" y="145072"/>
                </a:lnTo>
                <a:lnTo>
                  <a:pt x="335914" y="176758"/>
                </a:lnTo>
                <a:lnTo>
                  <a:pt x="322579" y="219722"/>
                </a:lnTo>
                <a:lnTo>
                  <a:pt x="322325" y="225526"/>
                </a:lnTo>
                <a:lnTo>
                  <a:pt x="321309" y="231406"/>
                </a:lnTo>
                <a:lnTo>
                  <a:pt x="297941" y="269405"/>
                </a:lnTo>
                <a:lnTo>
                  <a:pt x="266826" y="294792"/>
                </a:lnTo>
                <a:lnTo>
                  <a:pt x="225678" y="317944"/>
                </a:lnTo>
                <a:lnTo>
                  <a:pt x="176275" y="337883"/>
                </a:lnTo>
                <a:lnTo>
                  <a:pt x="120903" y="353339"/>
                </a:lnTo>
                <a:lnTo>
                  <a:pt x="84658" y="360011"/>
                </a:lnTo>
                <a:lnTo>
                  <a:pt x="54461" y="378879"/>
                </a:lnTo>
                <a:lnTo>
                  <a:pt x="73526" y="389242"/>
                </a:lnTo>
                <a:lnTo>
                  <a:pt x="95503" y="386194"/>
                </a:lnTo>
                <a:lnTo>
                  <a:pt x="126237" y="380263"/>
                </a:lnTo>
                <a:lnTo>
                  <a:pt x="184403" y="364096"/>
                </a:lnTo>
                <a:lnTo>
                  <a:pt x="236727" y="343077"/>
                </a:lnTo>
                <a:lnTo>
                  <a:pt x="271271" y="324535"/>
                </a:lnTo>
                <a:lnTo>
                  <a:pt x="309118" y="296672"/>
                </a:lnTo>
                <a:lnTo>
                  <a:pt x="335914" y="265417"/>
                </a:lnTo>
                <a:lnTo>
                  <a:pt x="350012" y="221462"/>
                </a:lnTo>
                <a:lnTo>
                  <a:pt x="350393" y="213931"/>
                </a:lnTo>
                <a:lnTo>
                  <a:pt x="351663" y="208229"/>
                </a:lnTo>
                <a:lnTo>
                  <a:pt x="375284" y="171196"/>
                </a:lnTo>
                <a:lnTo>
                  <a:pt x="406272" y="146050"/>
                </a:lnTo>
                <a:lnTo>
                  <a:pt x="447675" y="122859"/>
                </a:lnTo>
                <a:lnTo>
                  <a:pt x="496950" y="103073"/>
                </a:lnTo>
                <a:lnTo>
                  <a:pt x="552322" y="87693"/>
                </a:lnTo>
                <a:lnTo>
                  <a:pt x="587191" y="81255"/>
                </a:lnTo>
                <a:lnTo>
                  <a:pt x="617944" y="62161"/>
                </a:lnTo>
                <a:lnTo>
                  <a:pt x="599181" y="51889"/>
                </a:lnTo>
                <a:close/>
              </a:path>
              <a:path w="672464" h="441325">
                <a:moveTo>
                  <a:pt x="72450" y="367639"/>
                </a:moveTo>
                <a:lnTo>
                  <a:pt x="33781" y="367639"/>
                </a:lnTo>
                <a:lnTo>
                  <a:pt x="54461" y="378879"/>
                </a:lnTo>
                <a:lnTo>
                  <a:pt x="72450" y="367639"/>
                </a:lnTo>
                <a:close/>
              </a:path>
              <a:path w="672464" h="441325">
                <a:moveTo>
                  <a:pt x="648662" y="47701"/>
                </a:moveTo>
                <a:lnTo>
                  <a:pt x="644778" y="47701"/>
                </a:lnTo>
                <a:lnTo>
                  <a:pt x="645540" y="75120"/>
                </a:lnTo>
                <a:lnTo>
                  <a:pt x="642112" y="75184"/>
                </a:lnTo>
                <a:lnTo>
                  <a:pt x="611504" y="77876"/>
                </a:lnTo>
                <a:lnTo>
                  <a:pt x="587191" y="81255"/>
                </a:lnTo>
                <a:lnTo>
                  <a:pt x="550544" y="103974"/>
                </a:lnTo>
                <a:lnTo>
                  <a:pt x="548513" y="112433"/>
                </a:lnTo>
                <a:lnTo>
                  <a:pt x="552576" y="118872"/>
                </a:lnTo>
                <a:lnTo>
                  <a:pt x="556513" y="125310"/>
                </a:lnTo>
                <a:lnTo>
                  <a:pt x="565022" y="127292"/>
                </a:lnTo>
                <a:lnTo>
                  <a:pt x="588879" y="112433"/>
                </a:lnTo>
                <a:lnTo>
                  <a:pt x="672338" y="60667"/>
                </a:lnTo>
                <a:lnTo>
                  <a:pt x="648662" y="47701"/>
                </a:lnTo>
                <a:close/>
              </a:path>
              <a:path w="672464" h="441325">
                <a:moveTo>
                  <a:pt x="617944" y="62161"/>
                </a:moveTo>
                <a:lnTo>
                  <a:pt x="587191" y="81255"/>
                </a:lnTo>
                <a:lnTo>
                  <a:pt x="611504" y="77876"/>
                </a:lnTo>
                <a:lnTo>
                  <a:pt x="642112" y="75184"/>
                </a:lnTo>
                <a:lnTo>
                  <a:pt x="645540" y="75120"/>
                </a:lnTo>
                <a:lnTo>
                  <a:pt x="645494" y="73444"/>
                </a:lnTo>
                <a:lnTo>
                  <a:pt x="638556" y="73444"/>
                </a:lnTo>
                <a:lnTo>
                  <a:pt x="617944" y="62161"/>
                </a:lnTo>
                <a:close/>
              </a:path>
              <a:path w="672464" h="441325">
                <a:moveTo>
                  <a:pt x="637920" y="49758"/>
                </a:moveTo>
                <a:lnTo>
                  <a:pt x="617944" y="62161"/>
                </a:lnTo>
                <a:lnTo>
                  <a:pt x="638556" y="73444"/>
                </a:lnTo>
                <a:lnTo>
                  <a:pt x="637920" y="49758"/>
                </a:lnTo>
                <a:close/>
              </a:path>
              <a:path w="672464" h="441325">
                <a:moveTo>
                  <a:pt x="644836" y="49758"/>
                </a:moveTo>
                <a:lnTo>
                  <a:pt x="637920" y="49758"/>
                </a:lnTo>
                <a:lnTo>
                  <a:pt x="638556" y="73444"/>
                </a:lnTo>
                <a:lnTo>
                  <a:pt x="645494" y="73444"/>
                </a:lnTo>
                <a:lnTo>
                  <a:pt x="644836" y="49758"/>
                </a:lnTo>
                <a:close/>
              </a:path>
              <a:path w="672464" h="441325">
                <a:moveTo>
                  <a:pt x="644778" y="47701"/>
                </a:moveTo>
                <a:lnTo>
                  <a:pt x="639699" y="47866"/>
                </a:lnTo>
                <a:lnTo>
                  <a:pt x="607694" y="50698"/>
                </a:lnTo>
                <a:lnTo>
                  <a:pt x="599181" y="51889"/>
                </a:lnTo>
                <a:lnTo>
                  <a:pt x="617944" y="62161"/>
                </a:lnTo>
                <a:lnTo>
                  <a:pt x="637920" y="49758"/>
                </a:lnTo>
                <a:lnTo>
                  <a:pt x="644836" y="49758"/>
                </a:lnTo>
                <a:lnTo>
                  <a:pt x="644778" y="47701"/>
                </a:lnTo>
                <a:close/>
              </a:path>
              <a:path w="672464" h="441325">
                <a:moveTo>
                  <a:pt x="561466" y="0"/>
                </a:moveTo>
                <a:lnTo>
                  <a:pt x="553212" y="2438"/>
                </a:lnTo>
                <a:lnTo>
                  <a:pt x="549528" y="9080"/>
                </a:lnTo>
                <a:lnTo>
                  <a:pt x="545972" y="15722"/>
                </a:lnTo>
                <a:lnTo>
                  <a:pt x="548385" y="24053"/>
                </a:lnTo>
                <a:lnTo>
                  <a:pt x="599181" y="51889"/>
                </a:lnTo>
                <a:lnTo>
                  <a:pt x="607694" y="50698"/>
                </a:lnTo>
                <a:lnTo>
                  <a:pt x="639699" y="47866"/>
                </a:lnTo>
                <a:lnTo>
                  <a:pt x="644778" y="47701"/>
                </a:lnTo>
                <a:lnTo>
                  <a:pt x="648662" y="47701"/>
                </a:lnTo>
                <a:lnTo>
                  <a:pt x="561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96413" y="2505075"/>
            <a:ext cx="885825" cy="222885"/>
          </a:xfrm>
          <a:custGeom>
            <a:avLst/>
            <a:gdLst/>
            <a:ahLst/>
            <a:cxnLst/>
            <a:rect l="l" t="t" r="r" b="b"/>
            <a:pathLst>
              <a:path w="885825" h="222885">
                <a:moveTo>
                  <a:pt x="108712" y="95503"/>
                </a:moveTo>
                <a:lnTo>
                  <a:pt x="72586" y="116882"/>
                </a:lnTo>
                <a:lnTo>
                  <a:pt x="0" y="159892"/>
                </a:lnTo>
                <a:lnTo>
                  <a:pt x="103124" y="219075"/>
                </a:lnTo>
                <a:lnTo>
                  <a:pt x="109600" y="222885"/>
                </a:lnTo>
                <a:lnTo>
                  <a:pt x="117982" y="220599"/>
                </a:lnTo>
                <a:lnTo>
                  <a:pt x="125603" y="207390"/>
                </a:lnTo>
                <a:lnTo>
                  <a:pt x="123317" y="199009"/>
                </a:lnTo>
                <a:lnTo>
                  <a:pt x="116712" y="195325"/>
                </a:lnTo>
                <a:lnTo>
                  <a:pt x="78748" y="173482"/>
                </a:lnTo>
                <a:lnTo>
                  <a:pt x="27431" y="173482"/>
                </a:lnTo>
                <a:lnTo>
                  <a:pt x="27178" y="146050"/>
                </a:lnTo>
                <a:lnTo>
                  <a:pt x="78658" y="145231"/>
                </a:lnTo>
                <a:lnTo>
                  <a:pt x="116205" y="122936"/>
                </a:lnTo>
                <a:lnTo>
                  <a:pt x="122809" y="119125"/>
                </a:lnTo>
                <a:lnTo>
                  <a:pt x="124968" y="110744"/>
                </a:lnTo>
                <a:lnTo>
                  <a:pt x="120657" y="103504"/>
                </a:lnTo>
                <a:lnTo>
                  <a:pt x="117220" y="97662"/>
                </a:lnTo>
                <a:lnTo>
                  <a:pt x="108712" y="95503"/>
                </a:lnTo>
                <a:close/>
              </a:path>
              <a:path w="885825" h="222885">
                <a:moveTo>
                  <a:pt x="78658" y="145231"/>
                </a:moveTo>
                <a:lnTo>
                  <a:pt x="27178" y="146050"/>
                </a:lnTo>
                <a:lnTo>
                  <a:pt x="27431" y="173482"/>
                </a:lnTo>
                <a:lnTo>
                  <a:pt x="77381" y="172695"/>
                </a:lnTo>
                <a:lnTo>
                  <a:pt x="75437" y="171576"/>
                </a:lnTo>
                <a:lnTo>
                  <a:pt x="34289" y="171576"/>
                </a:lnTo>
                <a:lnTo>
                  <a:pt x="34162" y="147827"/>
                </a:lnTo>
                <a:lnTo>
                  <a:pt x="74285" y="147827"/>
                </a:lnTo>
                <a:lnTo>
                  <a:pt x="78658" y="145231"/>
                </a:lnTo>
                <a:close/>
              </a:path>
              <a:path w="885825" h="222885">
                <a:moveTo>
                  <a:pt x="77381" y="172695"/>
                </a:moveTo>
                <a:lnTo>
                  <a:pt x="27431" y="173482"/>
                </a:lnTo>
                <a:lnTo>
                  <a:pt x="78748" y="173482"/>
                </a:lnTo>
                <a:lnTo>
                  <a:pt x="77381" y="172695"/>
                </a:lnTo>
                <a:close/>
              </a:path>
              <a:path w="885825" h="222885">
                <a:moveTo>
                  <a:pt x="429987" y="106529"/>
                </a:moveTo>
                <a:lnTo>
                  <a:pt x="392556" y="117855"/>
                </a:lnTo>
                <a:lnTo>
                  <a:pt x="332613" y="127635"/>
                </a:lnTo>
                <a:lnTo>
                  <a:pt x="271018" y="134365"/>
                </a:lnTo>
                <a:lnTo>
                  <a:pt x="200151" y="139826"/>
                </a:lnTo>
                <a:lnTo>
                  <a:pt x="122681" y="143890"/>
                </a:lnTo>
                <a:lnTo>
                  <a:pt x="82423" y="145161"/>
                </a:lnTo>
                <a:lnTo>
                  <a:pt x="78658" y="145231"/>
                </a:lnTo>
                <a:lnTo>
                  <a:pt x="54539" y="159552"/>
                </a:lnTo>
                <a:lnTo>
                  <a:pt x="77381" y="172695"/>
                </a:lnTo>
                <a:lnTo>
                  <a:pt x="82931" y="172592"/>
                </a:lnTo>
                <a:lnTo>
                  <a:pt x="123698" y="171196"/>
                </a:lnTo>
                <a:lnTo>
                  <a:pt x="163322" y="169417"/>
                </a:lnTo>
                <a:lnTo>
                  <a:pt x="201675" y="167259"/>
                </a:lnTo>
                <a:lnTo>
                  <a:pt x="273304" y="161671"/>
                </a:lnTo>
                <a:lnTo>
                  <a:pt x="335914" y="154939"/>
                </a:lnTo>
                <a:lnTo>
                  <a:pt x="375666" y="148971"/>
                </a:lnTo>
                <a:lnTo>
                  <a:pt x="416813" y="140335"/>
                </a:lnTo>
                <a:lnTo>
                  <a:pt x="452755" y="122554"/>
                </a:lnTo>
                <a:lnTo>
                  <a:pt x="455186" y="117983"/>
                </a:lnTo>
                <a:lnTo>
                  <a:pt x="454025" y="117983"/>
                </a:lnTo>
                <a:lnTo>
                  <a:pt x="454093" y="117855"/>
                </a:lnTo>
                <a:lnTo>
                  <a:pt x="453644" y="117855"/>
                </a:lnTo>
                <a:lnTo>
                  <a:pt x="454558" y="116992"/>
                </a:lnTo>
                <a:lnTo>
                  <a:pt x="456691" y="113029"/>
                </a:lnTo>
                <a:lnTo>
                  <a:pt x="462896" y="113029"/>
                </a:lnTo>
                <a:lnTo>
                  <a:pt x="463550" y="112775"/>
                </a:lnTo>
                <a:lnTo>
                  <a:pt x="469138" y="110871"/>
                </a:lnTo>
                <a:lnTo>
                  <a:pt x="472630" y="109854"/>
                </a:lnTo>
                <a:lnTo>
                  <a:pt x="429006" y="109854"/>
                </a:lnTo>
                <a:lnTo>
                  <a:pt x="429641" y="107569"/>
                </a:lnTo>
                <a:lnTo>
                  <a:pt x="429987" y="106529"/>
                </a:lnTo>
                <a:close/>
              </a:path>
              <a:path w="885825" h="222885">
                <a:moveTo>
                  <a:pt x="34162" y="147827"/>
                </a:moveTo>
                <a:lnTo>
                  <a:pt x="34289" y="171576"/>
                </a:lnTo>
                <a:lnTo>
                  <a:pt x="54539" y="159552"/>
                </a:lnTo>
                <a:lnTo>
                  <a:pt x="34162" y="147827"/>
                </a:lnTo>
                <a:close/>
              </a:path>
              <a:path w="885825" h="222885">
                <a:moveTo>
                  <a:pt x="54539" y="159552"/>
                </a:moveTo>
                <a:lnTo>
                  <a:pt x="34289" y="171576"/>
                </a:lnTo>
                <a:lnTo>
                  <a:pt x="75437" y="171576"/>
                </a:lnTo>
                <a:lnTo>
                  <a:pt x="54539" y="159552"/>
                </a:lnTo>
                <a:close/>
              </a:path>
              <a:path w="885825" h="222885">
                <a:moveTo>
                  <a:pt x="74285" y="147827"/>
                </a:moveTo>
                <a:lnTo>
                  <a:pt x="34162" y="147827"/>
                </a:lnTo>
                <a:lnTo>
                  <a:pt x="54539" y="159552"/>
                </a:lnTo>
                <a:lnTo>
                  <a:pt x="74285" y="147827"/>
                </a:lnTo>
                <a:close/>
              </a:path>
              <a:path w="885825" h="222885">
                <a:moveTo>
                  <a:pt x="861921" y="49275"/>
                </a:moveTo>
                <a:lnTo>
                  <a:pt x="858265" y="49275"/>
                </a:lnTo>
                <a:lnTo>
                  <a:pt x="858520" y="76708"/>
                </a:lnTo>
                <a:lnTo>
                  <a:pt x="807136" y="77527"/>
                </a:lnTo>
                <a:lnTo>
                  <a:pt x="769492" y="99822"/>
                </a:lnTo>
                <a:lnTo>
                  <a:pt x="762888" y="103632"/>
                </a:lnTo>
                <a:lnTo>
                  <a:pt x="760729" y="112140"/>
                </a:lnTo>
                <a:lnTo>
                  <a:pt x="764666" y="118617"/>
                </a:lnTo>
                <a:lnTo>
                  <a:pt x="768476" y="125095"/>
                </a:lnTo>
                <a:lnTo>
                  <a:pt x="776986" y="127253"/>
                </a:lnTo>
                <a:lnTo>
                  <a:pt x="795621" y="116230"/>
                </a:lnTo>
                <a:lnTo>
                  <a:pt x="885571" y="62864"/>
                </a:lnTo>
                <a:lnTo>
                  <a:pt x="861921" y="49275"/>
                </a:lnTo>
                <a:close/>
              </a:path>
              <a:path w="885825" h="222885">
                <a:moveTo>
                  <a:pt x="454942" y="116882"/>
                </a:moveTo>
                <a:lnTo>
                  <a:pt x="454397" y="117290"/>
                </a:lnTo>
                <a:lnTo>
                  <a:pt x="454025" y="117983"/>
                </a:lnTo>
                <a:lnTo>
                  <a:pt x="454942" y="116882"/>
                </a:lnTo>
                <a:close/>
              </a:path>
              <a:path w="885825" h="222885">
                <a:moveTo>
                  <a:pt x="455732" y="116289"/>
                </a:moveTo>
                <a:lnTo>
                  <a:pt x="454942" y="116882"/>
                </a:lnTo>
                <a:lnTo>
                  <a:pt x="454025" y="117983"/>
                </a:lnTo>
                <a:lnTo>
                  <a:pt x="455186" y="117983"/>
                </a:lnTo>
                <a:lnTo>
                  <a:pt x="455732" y="116289"/>
                </a:lnTo>
                <a:close/>
              </a:path>
              <a:path w="885825" h="222885">
                <a:moveTo>
                  <a:pt x="454558" y="116992"/>
                </a:moveTo>
                <a:lnTo>
                  <a:pt x="453644" y="117855"/>
                </a:lnTo>
                <a:lnTo>
                  <a:pt x="454397" y="117290"/>
                </a:lnTo>
                <a:lnTo>
                  <a:pt x="454558" y="116992"/>
                </a:lnTo>
                <a:close/>
              </a:path>
              <a:path w="885825" h="222885">
                <a:moveTo>
                  <a:pt x="454397" y="117290"/>
                </a:moveTo>
                <a:lnTo>
                  <a:pt x="453644" y="117855"/>
                </a:lnTo>
                <a:lnTo>
                  <a:pt x="454093" y="117855"/>
                </a:lnTo>
                <a:lnTo>
                  <a:pt x="454397" y="117290"/>
                </a:lnTo>
                <a:close/>
              </a:path>
              <a:path w="885825" h="222885">
                <a:moveTo>
                  <a:pt x="455228" y="116539"/>
                </a:moveTo>
                <a:lnTo>
                  <a:pt x="454796" y="116767"/>
                </a:lnTo>
                <a:lnTo>
                  <a:pt x="454558" y="116992"/>
                </a:lnTo>
                <a:lnTo>
                  <a:pt x="454397" y="117290"/>
                </a:lnTo>
                <a:lnTo>
                  <a:pt x="454942" y="116882"/>
                </a:lnTo>
                <a:lnTo>
                  <a:pt x="455228" y="116539"/>
                </a:lnTo>
                <a:close/>
              </a:path>
              <a:path w="885825" h="222885">
                <a:moveTo>
                  <a:pt x="454719" y="116839"/>
                </a:moveTo>
                <a:lnTo>
                  <a:pt x="454558" y="116992"/>
                </a:lnTo>
                <a:lnTo>
                  <a:pt x="454719" y="116839"/>
                </a:lnTo>
                <a:close/>
              </a:path>
              <a:path w="885825" h="222885">
                <a:moveTo>
                  <a:pt x="455739" y="116268"/>
                </a:moveTo>
                <a:lnTo>
                  <a:pt x="455228" y="116539"/>
                </a:lnTo>
                <a:lnTo>
                  <a:pt x="454942" y="116882"/>
                </a:lnTo>
                <a:lnTo>
                  <a:pt x="455739" y="116268"/>
                </a:lnTo>
                <a:close/>
              </a:path>
              <a:path w="885825" h="222885">
                <a:moveTo>
                  <a:pt x="456691" y="113029"/>
                </a:moveTo>
                <a:lnTo>
                  <a:pt x="454640" y="116839"/>
                </a:lnTo>
                <a:lnTo>
                  <a:pt x="454836" y="116729"/>
                </a:lnTo>
                <a:lnTo>
                  <a:pt x="455930" y="115697"/>
                </a:lnTo>
                <a:lnTo>
                  <a:pt x="456057" y="115315"/>
                </a:lnTo>
                <a:lnTo>
                  <a:pt x="456691" y="113029"/>
                </a:lnTo>
                <a:close/>
              </a:path>
              <a:path w="885825" h="222885">
                <a:moveTo>
                  <a:pt x="454796" y="116767"/>
                </a:moveTo>
                <a:lnTo>
                  <a:pt x="454660" y="116839"/>
                </a:lnTo>
                <a:lnTo>
                  <a:pt x="454796" y="116767"/>
                </a:lnTo>
                <a:close/>
              </a:path>
              <a:path w="885825" h="222885">
                <a:moveTo>
                  <a:pt x="455322" y="116425"/>
                </a:moveTo>
                <a:lnTo>
                  <a:pt x="454796" y="116767"/>
                </a:lnTo>
                <a:lnTo>
                  <a:pt x="455228" y="116539"/>
                </a:lnTo>
                <a:close/>
              </a:path>
              <a:path w="885825" h="222885">
                <a:moveTo>
                  <a:pt x="455930" y="115697"/>
                </a:moveTo>
                <a:lnTo>
                  <a:pt x="454836" y="116729"/>
                </a:lnTo>
                <a:lnTo>
                  <a:pt x="455322" y="116425"/>
                </a:lnTo>
                <a:lnTo>
                  <a:pt x="455930" y="115697"/>
                </a:lnTo>
                <a:close/>
              </a:path>
              <a:path w="885825" h="222885">
                <a:moveTo>
                  <a:pt x="455782" y="116138"/>
                </a:moveTo>
                <a:lnTo>
                  <a:pt x="455322" y="116425"/>
                </a:lnTo>
                <a:lnTo>
                  <a:pt x="455699" y="116289"/>
                </a:lnTo>
                <a:lnTo>
                  <a:pt x="455782" y="116138"/>
                </a:lnTo>
                <a:close/>
              </a:path>
              <a:path w="885825" h="222885">
                <a:moveTo>
                  <a:pt x="455930" y="115697"/>
                </a:moveTo>
                <a:lnTo>
                  <a:pt x="455322" y="116425"/>
                </a:lnTo>
                <a:lnTo>
                  <a:pt x="455782" y="116138"/>
                </a:lnTo>
                <a:lnTo>
                  <a:pt x="455930" y="115697"/>
                </a:lnTo>
                <a:close/>
              </a:path>
              <a:path w="885825" h="222885">
                <a:moveTo>
                  <a:pt x="456691" y="115570"/>
                </a:moveTo>
                <a:lnTo>
                  <a:pt x="455782" y="116138"/>
                </a:lnTo>
                <a:lnTo>
                  <a:pt x="455739" y="116268"/>
                </a:lnTo>
                <a:lnTo>
                  <a:pt x="456691" y="115570"/>
                </a:lnTo>
                <a:close/>
              </a:path>
              <a:path w="885825" h="222885">
                <a:moveTo>
                  <a:pt x="457058" y="115570"/>
                </a:moveTo>
                <a:lnTo>
                  <a:pt x="456691" y="115570"/>
                </a:lnTo>
                <a:lnTo>
                  <a:pt x="455811" y="116230"/>
                </a:lnTo>
                <a:lnTo>
                  <a:pt x="457058" y="115570"/>
                </a:lnTo>
                <a:close/>
              </a:path>
              <a:path w="885825" h="222885">
                <a:moveTo>
                  <a:pt x="462896" y="113029"/>
                </a:moveTo>
                <a:lnTo>
                  <a:pt x="456691" y="113029"/>
                </a:lnTo>
                <a:lnTo>
                  <a:pt x="455782" y="116138"/>
                </a:lnTo>
                <a:lnTo>
                  <a:pt x="456691" y="115570"/>
                </a:lnTo>
                <a:lnTo>
                  <a:pt x="457058" y="115570"/>
                </a:lnTo>
                <a:lnTo>
                  <a:pt x="458977" y="114553"/>
                </a:lnTo>
                <a:lnTo>
                  <a:pt x="462896" y="113029"/>
                </a:lnTo>
                <a:close/>
              </a:path>
              <a:path w="885825" h="222885">
                <a:moveTo>
                  <a:pt x="431075" y="106010"/>
                </a:moveTo>
                <a:lnTo>
                  <a:pt x="429768" y="107187"/>
                </a:lnTo>
                <a:lnTo>
                  <a:pt x="429570" y="107823"/>
                </a:lnTo>
                <a:lnTo>
                  <a:pt x="429006" y="109854"/>
                </a:lnTo>
                <a:lnTo>
                  <a:pt x="431075" y="106010"/>
                </a:lnTo>
                <a:close/>
              </a:path>
              <a:path w="885825" h="222885">
                <a:moveTo>
                  <a:pt x="493395" y="104901"/>
                </a:moveTo>
                <a:lnTo>
                  <a:pt x="432307" y="104901"/>
                </a:lnTo>
                <a:lnTo>
                  <a:pt x="431075" y="106010"/>
                </a:lnTo>
                <a:lnTo>
                  <a:pt x="429006" y="109854"/>
                </a:lnTo>
                <a:lnTo>
                  <a:pt x="472630" y="109854"/>
                </a:lnTo>
                <a:lnTo>
                  <a:pt x="476123" y="108838"/>
                </a:lnTo>
                <a:lnTo>
                  <a:pt x="484124" y="106934"/>
                </a:lnTo>
                <a:lnTo>
                  <a:pt x="493395" y="104901"/>
                </a:lnTo>
                <a:close/>
              </a:path>
              <a:path w="885825" h="222885">
                <a:moveTo>
                  <a:pt x="430655" y="106123"/>
                </a:moveTo>
                <a:lnTo>
                  <a:pt x="429987" y="106529"/>
                </a:lnTo>
                <a:lnTo>
                  <a:pt x="429768" y="107187"/>
                </a:lnTo>
                <a:lnTo>
                  <a:pt x="430655" y="106123"/>
                </a:lnTo>
                <a:close/>
              </a:path>
              <a:path w="885825" h="222885">
                <a:moveTo>
                  <a:pt x="431242" y="105700"/>
                </a:moveTo>
                <a:lnTo>
                  <a:pt x="430655" y="106123"/>
                </a:lnTo>
                <a:lnTo>
                  <a:pt x="429768" y="107187"/>
                </a:lnTo>
                <a:lnTo>
                  <a:pt x="431075" y="106010"/>
                </a:lnTo>
                <a:lnTo>
                  <a:pt x="431242" y="105700"/>
                </a:lnTo>
                <a:close/>
              </a:path>
              <a:path w="885825" h="222885">
                <a:moveTo>
                  <a:pt x="808196" y="50060"/>
                </a:moveTo>
                <a:lnTo>
                  <a:pt x="761873" y="51562"/>
                </a:lnTo>
                <a:lnTo>
                  <a:pt x="722249" y="53339"/>
                </a:lnTo>
                <a:lnTo>
                  <a:pt x="647064" y="58165"/>
                </a:lnTo>
                <a:lnTo>
                  <a:pt x="579501" y="64388"/>
                </a:lnTo>
                <a:lnTo>
                  <a:pt x="535559" y="69850"/>
                </a:lnTo>
                <a:lnTo>
                  <a:pt x="487552" y="78104"/>
                </a:lnTo>
                <a:lnTo>
                  <a:pt x="446531" y="90170"/>
                </a:lnTo>
                <a:lnTo>
                  <a:pt x="441579" y="92710"/>
                </a:lnTo>
                <a:lnTo>
                  <a:pt x="440817" y="93090"/>
                </a:lnTo>
                <a:lnTo>
                  <a:pt x="440181" y="93599"/>
                </a:lnTo>
                <a:lnTo>
                  <a:pt x="437134" y="95885"/>
                </a:lnTo>
                <a:lnTo>
                  <a:pt x="436372" y="96520"/>
                </a:lnTo>
                <a:lnTo>
                  <a:pt x="430403" y="105283"/>
                </a:lnTo>
                <a:lnTo>
                  <a:pt x="429987" y="106529"/>
                </a:lnTo>
                <a:lnTo>
                  <a:pt x="430655" y="106123"/>
                </a:lnTo>
                <a:lnTo>
                  <a:pt x="431673" y="104901"/>
                </a:lnTo>
                <a:lnTo>
                  <a:pt x="493395" y="104901"/>
                </a:lnTo>
                <a:lnTo>
                  <a:pt x="539750" y="97027"/>
                </a:lnTo>
                <a:lnTo>
                  <a:pt x="582802" y="91566"/>
                </a:lnTo>
                <a:lnTo>
                  <a:pt x="649351" y="85471"/>
                </a:lnTo>
                <a:lnTo>
                  <a:pt x="723773" y="80772"/>
                </a:lnTo>
                <a:lnTo>
                  <a:pt x="763142" y="78994"/>
                </a:lnTo>
                <a:lnTo>
                  <a:pt x="803401" y="77597"/>
                </a:lnTo>
                <a:lnTo>
                  <a:pt x="807136" y="77527"/>
                </a:lnTo>
                <a:lnTo>
                  <a:pt x="831213" y="63268"/>
                </a:lnTo>
                <a:lnTo>
                  <a:pt x="808196" y="50060"/>
                </a:lnTo>
                <a:close/>
              </a:path>
              <a:path w="885825" h="222885">
                <a:moveTo>
                  <a:pt x="431673" y="104901"/>
                </a:moveTo>
                <a:lnTo>
                  <a:pt x="430655" y="106123"/>
                </a:lnTo>
                <a:lnTo>
                  <a:pt x="431242" y="105700"/>
                </a:lnTo>
                <a:lnTo>
                  <a:pt x="431673" y="104901"/>
                </a:lnTo>
                <a:close/>
              </a:path>
              <a:path w="885825" h="222885">
                <a:moveTo>
                  <a:pt x="432307" y="104901"/>
                </a:moveTo>
                <a:lnTo>
                  <a:pt x="431242" y="105700"/>
                </a:lnTo>
                <a:lnTo>
                  <a:pt x="431075" y="106010"/>
                </a:lnTo>
                <a:lnTo>
                  <a:pt x="432307" y="104901"/>
                </a:lnTo>
                <a:close/>
              </a:path>
              <a:path w="885825" h="222885">
                <a:moveTo>
                  <a:pt x="432307" y="104901"/>
                </a:moveTo>
                <a:lnTo>
                  <a:pt x="431673" y="104901"/>
                </a:lnTo>
                <a:lnTo>
                  <a:pt x="431242" y="105700"/>
                </a:lnTo>
                <a:lnTo>
                  <a:pt x="432307" y="104901"/>
                </a:lnTo>
                <a:close/>
              </a:path>
              <a:path w="885825" h="222885">
                <a:moveTo>
                  <a:pt x="831213" y="63268"/>
                </a:moveTo>
                <a:lnTo>
                  <a:pt x="807136" y="77527"/>
                </a:lnTo>
                <a:lnTo>
                  <a:pt x="858520" y="76708"/>
                </a:lnTo>
                <a:lnTo>
                  <a:pt x="858503" y="74929"/>
                </a:lnTo>
                <a:lnTo>
                  <a:pt x="851535" y="74929"/>
                </a:lnTo>
                <a:lnTo>
                  <a:pt x="831213" y="63268"/>
                </a:lnTo>
                <a:close/>
              </a:path>
              <a:path w="885825" h="222885">
                <a:moveTo>
                  <a:pt x="851408" y="51308"/>
                </a:moveTo>
                <a:lnTo>
                  <a:pt x="831213" y="63268"/>
                </a:lnTo>
                <a:lnTo>
                  <a:pt x="851535" y="74929"/>
                </a:lnTo>
                <a:lnTo>
                  <a:pt x="851408" y="51308"/>
                </a:lnTo>
                <a:close/>
              </a:path>
              <a:path w="885825" h="222885">
                <a:moveTo>
                  <a:pt x="858284" y="51308"/>
                </a:moveTo>
                <a:lnTo>
                  <a:pt x="851408" y="51308"/>
                </a:lnTo>
                <a:lnTo>
                  <a:pt x="851535" y="74929"/>
                </a:lnTo>
                <a:lnTo>
                  <a:pt x="858503" y="74929"/>
                </a:lnTo>
                <a:lnTo>
                  <a:pt x="858284" y="51308"/>
                </a:lnTo>
                <a:close/>
              </a:path>
              <a:path w="885825" h="222885">
                <a:moveTo>
                  <a:pt x="858265" y="49275"/>
                </a:moveTo>
                <a:lnTo>
                  <a:pt x="808196" y="50060"/>
                </a:lnTo>
                <a:lnTo>
                  <a:pt x="831213" y="63268"/>
                </a:lnTo>
                <a:lnTo>
                  <a:pt x="851408" y="51308"/>
                </a:lnTo>
                <a:lnTo>
                  <a:pt x="858284" y="51308"/>
                </a:lnTo>
                <a:lnTo>
                  <a:pt x="858265" y="49275"/>
                </a:lnTo>
                <a:close/>
              </a:path>
              <a:path w="885825" h="222885">
                <a:moveTo>
                  <a:pt x="776097" y="0"/>
                </a:moveTo>
                <a:lnTo>
                  <a:pt x="767714" y="2159"/>
                </a:lnTo>
                <a:lnTo>
                  <a:pt x="760095" y="15366"/>
                </a:lnTo>
                <a:lnTo>
                  <a:pt x="762381" y="23749"/>
                </a:lnTo>
                <a:lnTo>
                  <a:pt x="808196" y="50060"/>
                </a:lnTo>
                <a:lnTo>
                  <a:pt x="858265" y="49275"/>
                </a:lnTo>
                <a:lnTo>
                  <a:pt x="861921" y="49275"/>
                </a:lnTo>
                <a:lnTo>
                  <a:pt x="776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69564" y="5292852"/>
            <a:ext cx="738505" cy="419100"/>
          </a:xfrm>
          <a:custGeom>
            <a:avLst/>
            <a:gdLst/>
            <a:ahLst/>
            <a:cxnLst/>
            <a:rect l="l" t="t" r="r" b="b"/>
            <a:pathLst>
              <a:path w="738504" h="419100">
                <a:moveTo>
                  <a:pt x="107568" y="291465"/>
                </a:moveTo>
                <a:lnTo>
                  <a:pt x="101092" y="295389"/>
                </a:lnTo>
                <a:lnTo>
                  <a:pt x="0" y="357759"/>
                </a:lnTo>
                <a:lnTo>
                  <a:pt x="110743" y="418706"/>
                </a:lnTo>
                <a:lnTo>
                  <a:pt x="119126" y="416293"/>
                </a:lnTo>
                <a:lnTo>
                  <a:pt x="122809" y="409651"/>
                </a:lnTo>
                <a:lnTo>
                  <a:pt x="126365" y="403021"/>
                </a:lnTo>
                <a:lnTo>
                  <a:pt x="123952" y="394677"/>
                </a:lnTo>
                <a:lnTo>
                  <a:pt x="80632" y="370801"/>
                </a:lnTo>
                <a:lnTo>
                  <a:pt x="27559" y="370801"/>
                </a:lnTo>
                <a:lnTo>
                  <a:pt x="26924" y="343369"/>
                </a:lnTo>
                <a:lnTo>
                  <a:pt x="67945" y="340741"/>
                </a:lnTo>
                <a:lnTo>
                  <a:pt x="122047" y="314756"/>
                </a:lnTo>
                <a:lnTo>
                  <a:pt x="123952" y="306298"/>
                </a:lnTo>
                <a:lnTo>
                  <a:pt x="120015" y="299859"/>
                </a:lnTo>
                <a:lnTo>
                  <a:pt x="116078" y="293370"/>
                </a:lnTo>
                <a:lnTo>
                  <a:pt x="107568" y="291465"/>
                </a:lnTo>
                <a:close/>
              </a:path>
              <a:path w="738504" h="419100">
                <a:moveTo>
                  <a:pt x="82711" y="338987"/>
                </a:moveTo>
                <a:lnTo>
                  <a:pt x="67945" y="340741"/>
                </a:lnTo>
                <a:lnTo>
                  <a:pt x="34417" y="343192"/>
                </a:lnTo>
                <a:lnTo>
                  <a:pt x="26924" y="343369"/>
                </a:lnTo>
                <a:lnTo>
                  <a:pt x="27559" y="370801"/>
                </a:lnTo>
                <a:lnTo>
                  <a:pt x="35052" y="370611"/>
                </a:lnTo>
                <a:lnTo>
                  <a:pt x="60935" y="368757"/>
                </a:lnTo>
                <a:lnTo>
                  <a:pt x="34417" y="368757"/>
                </a:lnTo>
                <a:lnTo>
                  <a:pt x="33909" y="345071"/>
                </a:lnTo>
                <a:lnTo>
                  <a:pt x="72840" y="345071"/>
                </a:lnTo>
                <a:lnTo>
                  <a:pt x="82711" y="338987"/>
                </a:lnTo>
                <a:close/>
              </a:path>
              <a:path w="738504" h="419100">
                <a:moveTo>
                  <a:pt x="74722" y="367547"/>
                </a:moveTo>
                <a:lnTo>
                  <a:pt x="69977" y="368109"/>
                </a:lnTo>
                <a:lnTo>
                  <a:pt x="35052" y="370611"/>
                </a:lnTo>
                <a:lnTo>
                  <a:pt x="27559" y="370801"/>
                </a:lnTo>
                <a:lnTo>
                  <a:pt x="80632" y="370801"/>
                </a:lnTo>
                <a:lnTo>
                  <a:pt x="74722" y="367547"/>
                </a:lnTo>
                <a:close/>
              </a:path>
              <a:path w="738504" h="419100">
                <a:moveTo>
                  <a:pt x="33909" y="345071"/>
                </a:moveTo>
                <a:lnTo>
                  <a:pt x="34417" y="368757"/>
                </a:lnTo>
                <a:lnTo>
                  <a:pt x="54471" y="356395"/>
                </a:lnTo>
                <a:lnTo>
                  <a:pt x="33909" y="345071"/>
                </a:lnTo>
                <a:close/>
              </a:path>
              <a:path w="738504" h="419100">
                <a:moveTo>
                  <a:pt x="54471" y="356395"/>
                </a:moveTo>
                <a:lnTo>
                  <a:pt x="34417" y="368757"/>
                </a:lnTo>
                <a:lnTo>
                  <a:pt x="60935" y="368757"/>
                </a:lnTo>
                <a:lnTo>
                  <a:pt x="69977" y="368109"/>
                </a:lnTo>
                <a:lnTo>
                  <a:pt x="74722" y="367547"/>
                </a:lnTo>
                <a:lnTo>
                  <a:pt x="54471" y="356395"/>
                </a:lnTo>
                <a:close/>
              </a:path>
              <a:path w="738504" h="419100">
                <a:moveTo>
                  <a:pt x="353914" y="219248"/>
                </a:moveTo>
                <a:lnTo>
                  <a:pt x="328803" y="253238"/>
                </a:lnTo>
                <a:lnTo>
                  <a:pt x="294513" y="276860"/>
                </a:lnTo>
                <a:lnTo>
                  <a:pt x="249047" y="298513"/>
                </a:lnTo>
                <a:lnTo>
                  <a:pt x="194437" y="317055"/>
                </a:lnTo>
                <a:lnTo>
                  <a:pt x="133350" y="331470"/>
                </a:lnTo>
                <a:lnTo>
                  <a:pt x="82711" y="338987"/>
                </a:lnTo>
                <a:lnTo>
                  <a:pt x="54471" y="356395"/>
                </a:lnTo>
                <a:lnTo>
                  <a:pt x="74722" y="367547"/>
                </a:lnTo>
                <a:lnTo>
                  <a:pt x="104267" y="364045"/>
                </a:lnTo>
                <a:lnTo>
                  <a:pt x="137795" y="358533"/>
                </a:lnTo>
                <a:lnTo>
                  <a:pt x="201422" y="343598"/>
                </a:lnTo>
                <a:lnTo>
                  <a:pt x="258572" y="324231"/>
                </a:lnTo>
                <a:lnTo>
                  <a:pt x="296291" y="307086"/>
                </a:lnTo>
                <a:lnTo>
                  <a:pt x="337566" y="281305"/>
                </a:lnTo>
                <a:lnTo>
                  <a:pt x="367030" y="252476"/>
                </a:lnTo>
                <a:lnTo>
                  <a:pt x="380365" y="226187"/>
                </a:lnTo>
                <a:lnTo>
                  <a:pt x="381639" y="220345"/>
                </a:lnTo>
                <a:lnTo>
                  <a:pt x="353695" y="220345"/>
                </a:lnTo>
                <a:lnTo>
                  <a:pt x="353914" y="219248"/>
                </a:lnTo>
                <a:close/>
              </a:path>
              <a:path w="738504" h="419100">
                <a:moveTo>
                  <a:pt x="72840" y="345071"/>
                </a:moveTo>
                <a:lnTo>
                  <a:pt x="33909" y="345071"/>
                </a:lnTo>
                <a:lnTo>
                  <a:pt x="54471" y="356395"/>
                </a:lnTo>
                <a:lnTo>
                  <a:pt x="72840" y="345071"/>
                </a:lnTo>
                <a:close/>
              </a:path>
              <a:path w="738504" h="419100">
                <a:moveTo>
                  <a:pt x="354203" y="218440"/>
                </a:moveTo>
                <a:lnTo>
                  <a:pt x="353914" y="219248"/>
                </a:lnTo>
                <a:lnTo>
                  <a:pt x="353695" y="220345"/>
                </a:lnTo>
                <a:lnTo>
                  <a:pt x="354203" y="218440"/>
                </a:lnTo>
                <a:close/>
              </a:path>
              <a:path w="738504" h="419100">
                <a:moveTo>
                  <a:pt x="381966" y="218440"/>
                </a:moveTo>
                <a:lnTo>
                  <a:pt x="354203" y="218440"/>
                </a:lnTo>
                <a:lnTo>
                  <a:pt x="353695" y="220345"/>
                </a:lnTo>
                <a:lnTo>
                  <a:pt x="381639" y="220345"/>
                </a:lnTo>
                <a:lnTo>
                  <a:pt x="381878" y="219248"/>
                </a:lnTo>
                <a:lnTo>
                  <a:pt x="381966" y="218440"/>
                </a:lnTo>
                <a:close/>
              </a:path>
              <a:path w="738504" h="419100">
                <a:moveTo>
                  <a:pt x="663383" y="51162"/>
                </a:moveTo>
                <a:lnTo>
                  <a:pt x="599821" y="60325"/>
                </a:lnTo>
                <a:lnTo>
                  <a:pt x="536067" y="75184"/>
                </a:lnTo>
                <a:lnTo>
                  <a:pt x="479044" y="94742"/>
                </a:lnTo>
                <a:lnTo>
                  <a:pt x="441579" y="111887"/>
                </a:lnTo>
                <a:lnTo>
                  <a:pt x="400050" y="137795"/>
                </a:lnTo>
                <a:lnTo>
                  <a:pt x="370459" y="167259"/>
                </a:lnTo>
                <a:lnTo>
                  <a:pt x="358394" y="190627"/>
                </a:lnTo>
                <a:lnTo>
                  <a:pt x="358140" y="191262"/>
                </a:lnTo>
                <a:lnTo>
                  <a:pt x="357886" y="192532"/>
                </a:lnTo>
                <a:lnTo>
                  <a:pt x="355981" y="201295"/>
                </a:lnTo>
                <a:lnTo>
                  <a:pt x="355092" y="213360"/>
                </a:lnTo>
                <a:lnTo>
                  <a:pt x="353914" y="219248"/>
                </a:lnTo>
                <a:lnTo>
                  <a:pt x="354203" y="218440"/>
                </a:lnTo>
                <a:lnTo>
                  <a:pt x="381966" y="218440"/>
                </a:lnTo>
                <a:lnTo>
                  <a:pt x="382777" y="210439"/>
                </a:lnTo>
                <a:lnTo>
                  <a:pt x="383413" y="203581"/>
                </a:lnTo>
                <a:lnTo>
                  <a:pt x="384137" y="200279"/>
                </a:lnTo>
                <a:lnTo>
                  <a:pt x="384556" y="198374"/>
                </a:lnTo>
                <a:lnTo>
                  <a:pt x="384753" y="198374"/>
                </a:lnTo>
                <a:lnTo>
                  <a:pt x="386588" y="193421"/>
                </a:lnTo>
                <a:lnTo>
                  <a:pt x="417449" y="159004"/>
                </a:lnTo>
                <a:lnTo>
                  <a:pt x="454660" y="136017"/>
                </a:lnTo>
                <a:lnTo>
                  <a:pt x="489712" y="120015"/>
                </a:lnTo>
                <a:lnTo>
                  <a:pt x="544322" y="101346"/>
                </a:lnTo>
                <a:lnTo>
                  <a:pt x="605409" y="87122"/>
                </a:lnTo>
                <a:lnTo>
                  <a:pt x="655293" y="79761"/>
                </a:lnTo>
                <a:lnTo>
                  <a:pt x="683606" y="62304"/>
                </a:lnTo>
                <a:lnTo>
                  <a:pt x="663383" y="51162"/>
                </a:lnTo>
                <a:close/>
              </a:path>
              <a:path w="738504" h="419100">
                <a:moveTo>
                  <a:pt x="384556" y="198374"/>
                </a:moveTo>
                <a:lnTo>
                  <a:pt x="384048" y="200279"/>
                </a:lnTo>
                <a:lnTo>
                  <a:pt x="384268" y="199683"/>
                </a:lnTo>
                <a:lnTo>
                  <a:pt x="384556" y="198374"/>
                </a:lnTo>
                <a:close/>
              </a:path>
              <a:path w="738504" h="419100">
                <a:moveTo>
                  <a:pt x="384268" y="199683"/>
                </a:moveTo>
                <a:lnTo>
                  <a:pt x="384048" y="200279"/>
                </a:lnTo>
                <a:lnTo>
                  <a:pt x="384268" y="199683"/>
                </a:lnTo>
                <a:close/>
              </a:path>
              <a:path w="738504" h="419100">
                <a:moveTo>
                  <a:pt x="384753" y="198374"/>
                </a:moveTo>
                <a:lnTo>
                  <a:pt x="384556" y="198374"/>
                </a:lnTo>
                <a:lnTo>
                  <a:pt x="384268" y="199683"/>
                </a:lnTo>
                <a:lnTo>
                  <a:pt x="384753" y="198374"/>
                </a:lnTo>
                <a:close/>
              </a:path>
              <a:path w="738504" h="419100">
                <a:moveTo>
                  <a:pt x="714340" y="47879"/>
                </a:moveTo>
                <a:lnTo>
                  <a:pt x="710564" y="47879"/>
                </a:lnTo>
                <a:lnTo>
                  <a:pt x="711200" y="75311"/>
                </a:lnTo>
                <a:lnTo>
                  <a:pt x="704469" y="75438"/>
                </a:lnTo>
                <a:lnTo>
                  <a:pt x="655293" y="79761"/>
                </a:lnTo>
                <a:lnTo>
                  <a:pt x="622554" y="99949"/>
                </a:lnTo>
                <a:lnTo>
                  <a:pt x="614172" y="112395"/>
                </a:lnTo>
                <a:lnTo>
                  <a:pt x="622046" y="125349"/>
                </a:lnTo>
                <a:lnTo>
                  <a:pt x="630555" y="127254"/>
                </a:lnTo>
                <a:lnTo>
                  <a:pt x="738124" y="60960"/>
                </a:lnTo>
                <a:lnTo>
                  <a:pt x="714340" y="47879"/>
                </a:lnTo>
                <a:close/>
              </a:path>
              <a:path w="738504" h="419100">
                <a:moveTo>
                  <a:pt x="683606" y="62304"/>
                </a:moveTo>
                <a:lnTo>
                  <a:pt x="655293" y="79761"/>
                </a:lnTo>
                <a:lnTo>
                  <a:pt x="670813" y="77978"/>
                </a:lnTo>
                <a:lnTo>
                  <a:pt x="704469" y="75438"/>
                </a:lnTo>
                <a:lnTo>
                  <a:pt x="711200" y="75311"/>
                </a:lnTo>
                <a:lnTo>
                  <a:pt x="711161" y="73660"/>
                </a:lnTo>
                <a:lnTo>
                  <a:pt x="704214" y="73660"/>
                </a:lnTo>
                <a:lnTo>
                  <a:pt x="683606" y="62304"/>
                </a:lnTo>
                <a:close/>
              </a:path>
              <a:path w="738504" h="419100">
                <a:moveTo>
                  <a:pt x="703707" y="49911"/>
                </a:moveTo>
                <a:lnTo>
                  <a:pt x="683606" y="62304"/>
                </a:lnTo>
                <a:lnTo>
                  <a:pt x="704214" y="73660"/>
                </a:lnTo>
                <a:lnTo>
                  <a:pt x="703707" y="49911"/>
                </a:lnTo>
                <a:close/>
              </a:path>
              <a:path w="738504" h="419100">
                <a:moveTo>
                  <a:pt x="710612" y="49911"/>
                </a:moveTo>
                <a:lnTo>
                  <a:pt x="703707" y="49911"/>
                </a:lnTo>
                <a:lnTo>
                  <a:pt x="704214" y="73660"/>
                </a:lnTo>
                <a:lnTo>
                  <a:pt x="711161" y="73660"/>
                </a:lnTo>
                <a:lnTo>
                  <a:pt x="710612" y="49911"/>
                </a:lnTo>
                <a:close/>
              </a:path>
              <a:path w="738504" h="419100">
                <a:moveTo>
                  <a:pt x="710564" y="47879"/>
                </a:moveTo>
                <a:lnTo>
                  <a:pt x="702437" y="48133"/>
                </a:lnTo>
                <a:lnTo>
                  <a:pt x="667512" y="50673"/>
                </a:lnTo>
                <a:lnTo>
                  <a:pt x="663383" y="51162"/>
                </a:lnTo>
                <a:lnTo>
                  <a:pt x="683606" y="62304"/>
                </a:lnTo>
                <a:lnTo>
                  <a:pt x="703707" y="49911"/>
                </a:lnTo>
                <a:lnTo>
                  <a:pt x="710612" y="49911"/>
                </a:lnTo>
                <a:lnTo>
                  <a:pt x="710564" y="47879"/>
                </a:lnTo>
                <a:close/>
              </a:path>
              <a:path w="738504" h="419100">
                <a:moveTo>
                  <a:pt x="627380" y="0"/>
                </a:moveTo>
                <a:lnTo>
                  <a:pt x="618998" y="2413"/>
                </a:lnTo>
                <a:lnTo>
                  <a:pt x="615442" y="9017"/>
                </a:lnTo>
                <a:lnTo>
                  <a:pt x="611759" y="15748"/>
                </a:lnTo>
                <a:lnTo>
                  <a:pt x="614172" y="24003"/>
                </a:lnTo>
                <a:lnTo>
                  <a:pt x="663383" y="51162"/>
                </a:lnTo>
                <a:lnTo>
                  <a:pt x="667512" y="50673"/>
                </a:lnTo>
                <a:lnTo>
                  <a:pt x="702437" y="48133"/>
                </a:lnTo>
                <a:lnTo>
                  <a:pt x="710564" y="47879"/>
                </a:lnTo>
                <a:lnTo>
                  <a:pt x="714340" y="47879"/>
                </a:lnTo>
                <a:lnTo>
                  <a:pt x="6273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50364" y="2854451"/>
            <a:ext cx="866140" cy="433705"/>
          </a:xfrm>
          <a:custGeom>
            <a:avLst/>
            <a:gdLst/>
            <a:ahLst/>
            <a:cxnLst/>
            <a:rect l="l" t="t" r="r" b="b"/>
            <a:pathLst>
              <a:path w="866139" h="433704">
                <a:moveTo>
                  <a:pt x="108204" y="305943"/>
                </a:moveTo>
                <a:lnTo>
                  <a:pt x="101727" y="309752"/>
                </a:lnTo>
                <a:lnTo>
                  <a:pt x="0" y="371221"/>
                </a:lnTo>
                <a:lnTo>
                  <a:pt x="110109" y="433197"/>
                </a:lnTo>
                <a:lnTo>
                  <a:pt x="118491" y="430911"/>
                </a:lnTo>
                <a:lnTo>
                  <a:pt x="122301" y="424307"/>
                </a:lnTo>
                <a:lnTo>
                  <a:pt x="125984" y="417702"/>
                </a:lnTo>
                <a:lnTo>
                  <a:pt x="123571" y="409321"/>
                </a:lnTo>
                <a:lnTo>
                  <a:pt x="79659" y="384556"/>
                </a:lnTo>
                <a:lnTo>
                  <a:pt x="27432" y="384556"/>
                </a:lnTo>
                <a:lnTo>
                  <a:pt x="27051" y="357124"/>
                </a:lnTo>
                <a:lnTo>
                  <a:pt x="37973" y="356870"/>
                </a:lnTo>
                <a:lnTo>
                  <a:pt x="75818" y="355346"/>
                </a:lnTo>
                <a:lnTo>
                  <a:pt x="79837" y="355073"/>
                </a:lnTo>
                <a:lnTo>
                  <a:pt x="115951" y="333248"/>
                </a:lnTo>
                <a:lnTo>
                  <a:pt x="122428" y="329438"/>
                </a:lnTo>
                <a:lnTo>
                  <a:pt x="124460" y="320928"/>
                </a:lnTo>
                <a:lnTo>
                  <a:pt x="120650" y="314451"/>
                </a:lnTo>
                <a:lnTo>
                  <a:pt x="116712" y="307975"/>
                </a:lnTo>
                <a:lnTo>
                  <a:pt x="108204" y="305943"/>
                </a:lnTo>
                <a:close/>
              </a:path>
              <a:path w="866139" h="433704">
                <a:moveTo>
                  <a:pt x="79837" y="355073"/>
                </a:moveTo>
                <a:lnTo>
                  <a:pt x="75818" y="355346"/>
                </a:lnTo>
                <a:lnTo>
                  <a:pt x="37973" y="356870"/>
                </a:lnTo>
                <a:lnTo>
                  <a:pt x="27051" y="357124"/>
                </a:lnTo>
                <a:lnTo>
                  <a:pt x="27432" y="384556"/>
                </a:lnTo>
                <a:lnTo>
                  <a:pt x="38481" y="384301"/>
                </a:lnTo>
                <a:lnTo>
                  <a:pt x="76534" y="382789"/>
                </a:lnTo>
                <a:lnTo>
                  <a:pt x="76063" y="382524"/>
                </a:lnTo>
                <a:lnTo>
                  <a:pt x="34417" y="382524"/>
                </a:lnTo>
                <a:lnTo>
                  <a:pt x="34036" y="358775"/>
                </a:lnTo>
                <a:lnTo>
                  <a:pt x="73713" y="358775"/>
                </a:lnTo>
                <a:lnTo>
                  <a:pt x="79837" y="355073"/>
                </a:lnTo>
                <a:close/>
              </a:path>
              <a:path w="866139" h="433704">
                <a:moveTo>
                  <a:pt x="76534" y="382789"/>
                </a:moveTo>
                <a:lnTo>
                  <a:pt x="38481" y="384301"/>
                </a:lnTo>
                <a:lnTo>
                  <a:pt x="27432" y="384556"/>
                </a:lnTo>
                <a:lnTo>
                  <a:pt x="79659" y="384556"/>
                </a:lnTo>
                <a:lnTo>
                  <a:pt x="76534" y="382789"/>
                </a:lnTo>
                <a:close/>
              </a:path>
              <a:path w="866139" h="433704">
                <a:moveTo>
                  <a:pt x="746084" y="114407"/>
                </a:moveTo>
                <a:lnTo>
                  <a:pt x="717804" y="141859"/>
                </a:lnTo>
                <a:lnTo>
                  <a:pt x="678688" y="172465"/>
                </a:lnTo>
                <a:lnTo>
                  <a:pt x="633095" y="201802"/>
                </a:lnTo>
                <a:lnTo>
                  <a:pt x="581914" y="229488"/>
                </a:lnTo>
                <a:lnTo>
                  <a:pt x="525399" y="255270"/>
                </a:lnTo>
                <a:lnTo>
                  <a:pt x="464439" y="278764"/>
                </a:lnTo>
                <a:lnTo>
                  <a:pt x="399669" y="299720"/>
                </a:lnTo>
                <a:lnTo>
                  <a:pt x="331470" y="317881"/>
                </a:lnTo>
                <a:lnTo>
                  <a:pt x="260604" y="332994"/>
                </a:lnTo>
                <a:lnTo>
                  <a:pt x="187706" y="344677"/>
                </a:lnTo>
                <a:lnTo>
                  <a:pt x="113284" y="352806"/>
                </a:lnTo>
                <a:lnTo>
                  <a:pt x="79837" y="355073"/>
                </a:lnTo>
                <a:lnTo>
                  <a:pt x="54540" y="370361"/>
                </a:lnTo>
                <a:lnTo>
                  <a:pt x="76534" y="382789"/>
                </a:lnTo>
                <a:lnTo>
                  <a:pt x="115189" y="380111"/>
                </a:lnTo>
                <a:lnTo>
                  <a:pt x="153289" y="376427"/>
                </a:lnTo>
                <a:lnTo>
                  <a:pt x="228346" y="366395"/>
                </a:lnTo>
                <a:lnTo>
                  <a:pt x="301752" y="352678"/>
                </a:lnTo>
                <a:lnTo>
                  <a:pt x="372618" y="335788"/>
                </a:lnTo>
                <a:lnTo>
                  <a:pt x="440563" y="315849"/>
                </a:lnTo>
                <a:lnTo>
                  <a:pt x="504952" y="292988"/>
                </a:lnTo>
                <a:lnTo>
                  <a:pt x="565150" y="267715"/>
                </a:lnTo>
                <a:lnTo>
                  <a:pt x="620776" y="240157"/>
                </a:lnTo>
                <a:lnTo>
                  <a:pt x="671068" y="210693"/>
                </a:lnTo>
                <a:lnTo>
                  <a:pt x="715391" y="179324"/>
                </a:lnTo>
                <a:lnTo>
                  <a:pt x="753364" y="146431"/>
                </a:lnTo>
                <a:lnTo>
                  <a:pt x="778095" y="119252"/>
                </a:lnTo>
                <a:lnTo>
                  <a:pt x="752729" y="119252"/>
                </a:lnTo>
                <a:lnTo>
                  <a:pt x="746084" y="114407"/>
                </a:lnTo>
                <a:close/>
              </a:path>
              <a:path w="866139" h="433704">
                <a:moveTo>
                  <a:pt x="34036" y="358775"/>
                </a:moveTo>
                <a:lnTo>
                  <a:pt x="34417" y="382524"/>
                </a:lnTo>
                <a:lnTo>
                  <a:pt x="54540" y="370361"/>
                </a:lnTo>
                <a:lnTo>
                  <a:pt x="34036" y="358775"/>
                </a:lnTo>
                <a:close/>
              </a:path>
              <a:path w="866139" h="433704">
                <a:moveTo>
                  <a:pt x="54540" y="370361"/>
                </a:moveTo>
                <a:lnTo>
                  <a:pt x="34417" y="382524"/>
                </a:lnTo>
                <a:lnTo>
                  <a:pt x="76063" y="382524"/>
                </a:lnTo>
                <a:lnTo>
                  <a:pt x="54540" y="370361"/>
                </a:lnTo>
                <a:close/>
              </a:path>
              <a:path w="866139" h="433704">
                <a:moveTo>
                  <a:pt x="73713" y="358775"/>
                </a:moveTo>
                <a:lnTo>
                  <a:pt x="34036" y="358775"/>
                </a:lnTo>
                <a:lnTo>
                  <a:pt x="54540" y="370361"/>
                </a:lnTo>
                <a:lnTo>
                  <a:pt x="73713" y="358775"/>
                </a:lnTo>
                <a:close/>
              </a:path>
              <a:path w="866139" h="433704">
                <a:moveTo>
                  <a:pt x="824790" y="23875"/>
                </a:moveTo>
                <a:lnTo>
                  <a:pt x="797814" y="23875"/>
                </a:lnTo>
                <a:lnTo>
                  <a:pt x="824484" y="30099"/>
                </a:lnTo>
                <a:lnTo>
                  <a:pt x="822452" y="39115"/>
                </a:lnTo>
                <a:lnTo>
                  <a:pt x="816102" y="57785"/>
                </a:lnTo>
                <a:lnTo>
                  <a:pt x="813001" y="64495"/>
                </a:lnTo>
                <a:lnTo>
                  <a:pt x="837692" y="119507"/>
                </a:lnTo>
                <a:lnTo>
                  <a:pt x="840740" y="126492"/>
                </a:lnTo>
                <a:lnTo>
                  <a:pt x="848868" y="129539"/>
                </a:lnTo>
                <a:lnTo>
                  <a:pt x="855853" y="126492"/>
                </a:lnTo>
                <a:lnTo>
                  <a:pt x="862711" y="123317"/>
                </a:lnTo>
                <a:lnTo>
                  <a:pt x="865759" y="115188"/>
                </a:lnTo>
                <a:lnTo>
                  <a:pt x="862711" y="108331"/>
                </a:lnTo>
                <a:lnTo>
                  <a:pt x="824790" y="23875"/>
                </a:lnTo>
                <a:close/>
              </a:path>
              <a:path w="866139" h="433704">
                <a:moveTo>
                  <a:pt x="797814" y="23875"/>
                </a:moveTo>
                <a:lnTo>
                  <a:pt x="783971" y="62357"/>
                </a:lnTo>
                <a:lnTo>
                  <a:pt x="763270" y="94361"/>
                </a:lnTo>
                <a:lnTo>
                  <a:pt x="746084" y="114407"/>
                </a:lnTo>
                <a:lnTo>
                  <a:pt x="752729" y="119252"/>
                </a:lnTo>
                <a:lnTo>
                  <a:pt x="761238" y="117983"/>
                </a:lnTo>
                <a:lnTo>
                  <a:pt x="765810" y="111887"/>
                </a:lnTo>
                <a:lnTo>
                  <a:pt x="808317" y="54061"/>
                </a:lnTo>
                <a:lnTo>
                  <a:pt x="798703" y="32638"/>
                </a:lnTo>
                <a:lnTo>
                  <a:pt x="823911" y="32638"/>
                </a:lnTo>
                <a:lnTo>
                  <a:pt x="824484" y="30099"/>
                </a:lnTo>
                <a:lnTo>
                  <a:pt x="797814" y="23875"/>
                </a:lnTo>
                <a:close/>
              </a:path>
              <a:path w="866139" h="433704">
                <a:moveTo>
                  <a:pt x="808317" y="54061"/>
                </a:moveTo>
                <a:lnTo>
                  <a:pt x="765810" y="111887"/>
                </a:lnTo>
                <a:lnTo>
                  <a:pt x="761238" y="117983"/>
                </a:lnTo>
                <a:lnTo>
                  <a:pt x="752729" y="119252"/>
                </a:lnTo>
                <a:lnTo>
                  <a:pt x="778095" y="119252"/>
                </a:lnTo>
                <a:lnTo>
                  <a:pt x="784225" y="111887"/>
                </a:lnTo>
                <a:lnTo>
                  <a:pt x="796925" y="94234"/>
                </a:lnTo>
                <a:lnTo>
                  <a:pt x="807593" y="76200"/>
                </a:lnTo>
                <a:lnTo>
                  <a:pt x="813001" y="64495"/>
                </a:lnTo>
                <a:lnTo>
                  <a:pt x="808317" y="54061"/>
                </a:lnTo>
                <a:close/>
              </a:path>
              <a:path w="866139" h="433704">
                <a:moveTo>
                  <a:pt x="814070" y="0"/>
                </a:moveTo>
                <a:lnTo>
                  <a:pt x="743712" y="95631"/>
                </a:lnTo>
                <a:lnTo>
                  <a:pt x="739140" y="101726"/>
                </a:lnTo>
                <a:lnTo>
                  <a:pt x="740537" y="110362"/>
                </a:lnTo>
                <a:lnTo>
                  <a:pt x="746084" y="114407"/>
                </a:lnTo>
                <a:lnTo>
                  <a:pt x="749935" y="110362"/>
                </a:lnTo>
                <a:lnTo>
                  <a:pt x="763359" y="94234"/>
                </a:lnTo>
                <a:lnTo>
                  <a:pt x="791210" y="46227"/>
                </a:lnTo>
                <a:lnTo>
                  <a:pt x="797814" y="23875"/>
                </a:lnTo>
                <a:lnTo>
                  <a:pt x="824790" y="23875"/>
                </a:lnTo>
                <a:lnTo>
                  <a:pt x="814070" y="0"/>
                </a:lnTo>
                <a:close/>
              </a:path>
              <a:path w="866139" h="433704">
                <a:moveTo>
                  <a:pt x="823911" y="32638"/>
                </a:moveTo>
                <a:lnTo>
                  <a:pt x="798703" y="32638"/>
                </a:lnTo>
                <a:lnTo>
                  <a:pt x="822198" y="35178"/>
                </a:lnTo>
                <a:lnTo>
                  <a:pt x="808317" y="54061"/>
                </a:lnTo>
                <a:lnTo>
                  <a:pt x="813001" y="64495"/>
                </a:lnTo>
                <a:lnTo>
                  <a:pt x="816102" y="57785"/>
                </a:lnTo>
                <a:lnTo>
                  <a:pt x="822452" y="39115"/>
                </a:lnTo>
                <a:lnTo>
                  <a:pt x="823911" y="32638"/>
                </a:lnTo>
                <a:close/>
              </a:path>
              <a:path w="866139" h="433704">
                <a:moveTo>
                  <a:pt x="798703" y="32638"/>
                </a:moveTo>
                <a:lnTo>
                  <a:pt x="808317" y="54061"/>
                </a:lnTo>
                <a:lnTo>
                  <a:pt x="822198" y="35178"/>
                </a:lnTo>
                <a:lnTo>
                  <a:pt x="798703" y="3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57808" y="5576417"/>
            <a:ext cx="13519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dirty="0">
                <a:latin typeface="Arial"/>
                <a:cs typeface="Arial"/>
              </a:rPr>
              <a:t>CFS, INDIA /</a:t>
            </a:r>
            <a:r>
              <a:rPr sz="1000" b="1" spc="-11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ABROAD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849370" y="1860549"/>
            <a:ext cx="1102995" cy="33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b="1" spc="5" dirty="0">
                <a:latin typeface="Arial"/>
                <a:cs typeface="Arial"/>
              </a:rPr>
              <a:t>SEA </a:t>
            </a:r>
            <a:r>
              <a:rPr sz="1000" b="1" dirty="0">
                <a:latin typeface="Arial"/>
                <a:cs typeface="Arial"/>
              </a:rPr>
              <a:t>/ </a:t>
            </a:r>
            <a:r>
              <a:rPr sz="1000" b="1" spc="-10" dirty="0">
                <a:latin typeface="Arial"/>
                <a:cs typeface="Arial"/>
              </a:rPr>
              <a:t>AIR </a:t>
            </a:r>
            <a:r>
              <a:rPr sz="1000" b="1" dirty="0">
                <a:latin typeface="Arial"/>
                <a:cs typeface="Arial"/>
              </a:rPr>
              <a:t>PORT</a:t>
            </a:r>
            <a:r>
              <a:rPr sz="1000" b="1" spc="-11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–  INDIA /</a:t>
            </a:r>
            <a:r>
              <a:rPr sz="1000" b="1" spc="-7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ABROAD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980688" y="2871165"/>
            <a:ext cx="315328" cy="7785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32122" y="2898901"/>
            <a:ext cx="217424" cy="68148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32122" y="2898901"/>
            <a:ext cx="217804" cy="681990"/>
          </a:xfrm>
          <a:custGeom>
            <a:avLst/>
            <a:gdLst/>
            <a:ahLst/>
            <a:cxnLst/>
            <a:rect l="l" t="t" r="r" b="b"/>
            <a:pathLst>
              <a:path w="217804" h="681989">
                <a:moveTo>
                  <a:pt x="65659" y="0"/>
                </a:moveTo>
                <a:lnTo>
                  <a:pt x="150240" y="65659"/>
                </a:lnTo>
                <a:lnTo>
                  <a:pt x="112649" y="70358"/>
                </a:lnTo>
                <a:lnTo>
                  <a:pt x="179831" y="601599"/>
                </a:lnTo>
                <a:lnTo>
                  <a:pt x="217424" y="596900"/>
                </a:lnTo>
                <a:lnTo>
                  <a:pt x="151764" y="681482"/>
                </a:lnTo>
                <a:lnTo>
                  <a:pt x="67182" y="615950"/>
                </a:lnTo>
                <a:lnTo>
                  <a:pt x="104775" y="611124"/>
                </a:lnTo>
                <a:lnTo>
                  <a:pt x="37591" y="79883"/>
                </a:lnTo>
                <a:lnTo>
                  <a:pt x="0" y="84582"/>
                </a:lnTo>
                <a:lnTo>
                  <a:pt x="6565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44111" y="4255071"/>
            <a:ext cx="315328" cy="77552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94403" y="4282059"/>
            <a:ext cx="219710" cy="68110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94403" y="4282059"/>
            <a:ext cx="219710" cy="681355"/>
          </a:xfrm>
          <a:custGeom>
            <a:avLst/>
            <a:gdLst/>
            <a:ahLst/>
            <a:cxnLst/>
            <a:rect l="l" t="t" r="r" b="b"/>
            <a:pathLst>
              <a:path w="219710" h="681354">
                <a:moveTo>
                  <a:pt x="154432" y="0"/>
                </a:moveTo>
                <a:lnTo>
                  <a:pt x="219710" y="84963"/>
                </a:lnTo>
                <a:lnTo>
                  <a:pt x="182118" y="80010"/>
                </a:lnTo>
                <a:lnTo>
                  <a:pt x="112649" y="610997"/>
                </a:lnTo>
                <a:lnTo>
                  <a:pt x="150113" y="615950"/>
                </a:lnTo>
                <a:lnTo>
                  <a:pt x="65278" y="681101"/>
                </a:lnTo>
                <a:lnTo>
                  <a:pt x="0" y="596265"/>
                </a:lnTo>
                <a:lnTo>
                  <a:pt x="37465" y="601091"/>
                </a:lnTo>
                <a:lnTo>
                  <a:pt x="107061" y="70231"/>
                </a:lnTo>
                <a:lnTo>
                  <a:pt x="69596" y="65278"/>
                </a:lnTo>
                <a:lnTo>
                  <a:pt x="15443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14088" y="3916667"/>
            <a:ext cx="778560" cy="24829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64379" y="3942588"/>
            <a:ext cx="682752" cy="1524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64379" y="3942588"/>
            <a:ext cx="683260" cy="152400"/>
          </a:xfrm>
          <a:custGeom>
            <a:avLst/>
            <a:gdLst/>
            <a:ahLst/>
            <a:cxnLst/>
            <a:rect l="l" t="t" r="r" b="b"/>
            <a:pathLst>
              <a:path w="683260" h="152400">
                <a:moveTo>
                  <a:pt x="0" y="76200"/>
                </a:moveTo>
                <a:lnTo>
                  <a:pt x="76200" y="0"/>
                </a:lnTo>
                <a:lnTo>
                  <a:pt x="76200" y="38100"/>
                </a:lnTo>
                <a:lnTo>
                  <a:pt x="606552" y="38100"/>
                </a:lnTo>
                <a:lnTo>
                  <a:pt x="606552" y="0"/>
                </a:lnTo>
                <a:lnTo>
                  <a:pt x="682752" y="76200"/>
                </a:lnTo>
                <a:lnTo>
                  <a:pt x="606552" y="152400"/>
                </a:lnTo>
                <a:lnTo>
                  <a:pt x="606552" y="114300"/>
                </a:lnTo>
                <a:lnTo>
                  <a:pt x="76200" y="114300"/>
                </a:lnTo>
                <a:lnTo>
                  <a:pt x="76200" y="1524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44767" y="3916667"/>
            <a:ext cx="775525" cy="24829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95059" y="3942588"/>
            <a:ext cx="679704" cy="1524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95059" y="3942588"/>
            <a:ext cx="680085" cy="152400"/>
          </a:xfrm>
          <a:custGeom>
            <a:avLst/>
            <a:gdLst/>
            <a:ahLst/>
            <a:cxnLst/>
            <a:rect l="l" t="t" r="r" b="b"/>
            <a:pathLst>
              <a:path w="680084" h="152400">
                <a:moveTo>
                  <a:pt x="0" y="76200"/>
                </a:moveTo>
                <a:lnTo>
                  <a:pt x="76200" y="0"/>
                </a:lnTo>
                <a:lnTo>
                  <a:pt x="76200" y="38100"/>
                </a:lnTo>
                <a:lnTo>
                  <a:pt x="603504" y="38100"/>
                </a:lnTo>
                <a:lnTo>
                  <a:pt x="603504" y="0"/>
                </a:lnTo>
                <a:lnTo>
                  <a:pt x="679704" y="76200"/>
                </a:lnTo>
                <a:lnTo>
                  <a:pt x="603504" y="152400"/>
                </a:lnTo>
                <a:lnTo>
                  <a:pt x="603504" y="114300"/>
                </a:lnTo>
                <a:lnTo>
                  <a:pt x="76200" y="114300"/>
                </a:lnTo>
                <a:lnTo>
                  <a:pt x="76200" y="1524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63128" y="4325137"/>
            <a:ext cx="248297" cy="55305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13419" y="4351020"/>
            <a:ext cx="152400" cy="457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13419" y="435102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76200" y="0"/>
                </a:moveTo>
                <a:lnTo>
                  <a:pt x="152400" y="76199"/>
                </a:lnTo>
                <a:lnTo>
                  <a:pt x="114300" y="76199"/>
                </a:lnTo>
                <a:lnTo>
                  <a:pt x="114300" y="380999"/>
                </a:lnTo>
                <a:lnTo>
                  <a:pt x="152400" y="380999"/>
                </a:lnTo>
                <a:lnTo>
                  <a:pt x="76200" y="457199"/>
                </a:lnTo>
                <a:lnTo>
                  <a:pt x="0" y="380999"/>
                </a:lnTo>
                <a:lnTo>
                  <a:pt x="38100" y="380999"/>
                </a:lnTo>
                <a:lnTo>
                  <a:pt x="38100" y="76199"/>
                </a:lnTo>
                <a:lnTo>
                  <a:pt x="0" y="76199"/>
                </a:lnTo>
                <a:lnTo>
                  <a:pt x="7620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63128" y="3102889"/>
            <a:ext cx="248297" cy="55305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13419" y="3128772"/>
            <a:ext cx="152400" cy="4572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313419" y="3128772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76200" y="0"/>
                </a:moveTo>
                <a:lnTo>
                  <a:pt x="152400" y="76200"/>
                </a:lnTo>
                <a:lnTo>
                  <a:pt x="114300" y="76200"/>
                </a:lnTo>
                <a:lnTo>
                  <a:pt x="114300" y="381000"/>
                </a:lnTo>
                <a:lnTo>
                  <a:pt x="152400" y="381000"/>
                </a:lnTo>
                <a:lnTo>
                  <a:pt x="76200" y="457200"/>
                </a:lnTo>
                <a:lnTo>
                  <a:pt x="0" y="381000"/>
                </a:lnTo>
                <a:lnTo>
                  <a:pt x="38100" y="381000"/>
                </a:lnTo>
                <a:lnTo>
                  <a:pt x="38100" y="76200"/>
                </a:lnTo>
                <a:lnTo>
                  <a:pt x="0" y="76200"/>
                </a:lnTo>
                <a:lnTo>
                  <a:pt x="7620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14071" y="1689938"/>
            <a:ext cx="63944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5" dirty="0">
                <a:latin typeface="Arial"/>
                <a:cs typeface="Arial"/>
              </a:rPr>
              <a:t>Supplier</a:t>
            </a:r>
            <a:r>
              <a:rPr sz="1000" b="1" spc="-130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14071" y="2301951"/>
            <a:ext cx="1919605" cy="4838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b="1" spc="5" dirty="0">
                <a:latin typeface="Arial"/>
                <a:cs typeface="Arial"/>
              </a:rPr>
              <a:t>Supplier</a:t>
            </a:r>
            <a:r>
              <a:rPr sz="1000" b="1" spc="-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marL="580390">
              <a:lnSpc>
                <a:spcPct val="100000"/>
              </a:lnSpc>
              <a:spcBef>
                <a:spcPts val="605"/>
              </a:spcBef>
            </a:pPr>
            <a:r>
              <a:rPr sz="1000" b="1" dirty="0">
                <a:latin typeface="Arial"/>
                <a:cs typeface="Arial"/>
              </a:rPr>
              <a:t>CFS, INDIA /</a:t>
            </a:r>
            <a:r>
              <a:rPr sz="1000" b="1" spc="-1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ABROAD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14071" y="3293440"/>
            <a:ext cx="74676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5" dirty="0">
                <a:latin typeface="Arial"/>
                <a:cs typeface="Arial"/>
              </a:rPr>
              <a:t>Supplier</a:t>
            </a:r>
            <a:r>
              <a:rPr sz="1000" b="1" spc="-1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3.0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194816" y="1447800"/>
            <a:ext cx="441959" cy="26517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8616" y="2100072"/>
            <a:ext cx="445008" cy="26517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07008" y="3093720"/>
            <a:ext cx="441959" cy="2621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59408" y="5035296"/>
            <a:ext cx="441959" cy="2621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23416" y="6028944"/>
            <a:ext cx="441959" cy="2621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35223" y="2517648"/>
            <a:ext cx="600455" cy="3352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44367" y="5373623"/>
            <a:ext cx="597407" cy="29565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94176" y="2282951"/>
            <a:ext cx="755903" cy="53949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94176" y="5035296"/>
            <a:ext cx="755903" cy="53949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9800" y="4611623"/>
            <a:ext cx="2859024" cy="2093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640954"/>
            <a:ext cx="7047230" cy="14293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85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Acting as an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Integrator</a:t>
            </a:r>
            <a:endParaRPr sz="20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4"/>
              </a:spcBef>
              <a:buClr>
                <a:srgbClr val="FF33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Despatch </a:t>
            </a:r>
            <a:r>
              <a:rPr sz="2000" spc="-5" dirty="0">
                <a:latin typeface="Calibri"/>
                <a:cs typeface="Calibri"/>
              </a:rPr>
              <a:t>scheduling </a:t>
            </a:r>
            <a:r>
              <a:rPr sz="2000" spc="-10" dirty="0">
                <a:latin typeface="Calibri"/>
                <a:cs typeface="Calibri"/>
              </a:rPr>
              <a:t>based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spc="-25" dirty="0">
                <a:latin typeface="Calibri"/>
                <a:cs typeface="Calibri"/>
              </a:rPr>
              <a:t>forecast </a:t>
            </a:r>
            <a:r>
              <a:rPr sz="2000" spc="-10" dirty="0">
                <a:latin typeface="Calibri"/>
                <a:cs typeface="Calibri"/>
              </a:rPr>
              <a:t>&amp; WH </a:t>
            </a:r>
            <a:r>
              <a:rPr sz="2000" dirty="0">
                <a:latin typeface="Calibri"/>
                <a:cs typeface="Calibri"/>
              </a:rPr>
              <a:t>pull </a:t>
            </a:r>
            <a:r>
              <a:rPr sz="2000" spc="-5" dirty="0">
                <a:latin typeface="Calibri"/>
                <a:cs typeface="Calibri"/>
              </a:rPr>
              <a:t>apart </a:t>
            </a:r>
            <a:r>
              <a:rPr sz="2000" spc="-15" dirty="0">
                <a:latin typeface="Calibri"/>
                <a:cs typeface="Calibri"/>
              </a:rPr>
              <a:t>from 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logistics.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FF33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Global </a:t>
            </a:r>
            <a:r>
              <a:rPr sz="2000" spc="-10" dirty="0">
                <a:latin typeface="Calibri"/>
                <a:cs typeface="Calibri"/>
              </a:rPr>
              <a:t>Footprint with </a:t>
            </a:r>
            <a:r>
              <a:rPr sz="2000" spc="-20" dirty="0">
                <a:latin typeface="Calibri"/>
                <a:cs typeface="Calibri"/>
              </a:rPr>
              <a:t>extensive </a:t>
            </a:r>
            <a:r>
              <a:rPr sz="2000" spc="-5" dirty="0">
                <a:latin typeface="Calibri"/>
                <a:cs typeface="Calibri"/>
              </a:rPr>
              <a:t>India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exposure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045130"/>
            <a:ext cx="5991860" cy="11226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575"/>
              </a:spcBef>
              <a:buClr>
                <a:srgbClr val="FF33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End-to-end </a:t>
            </a:r>
            <a:r>
              <a:rPr sz="2000" spc="-5" dirty="0">
                <a:latin typeface="Calibri"/>
                <a:cs typeface="Calibri"/>
              </a:rPr>
              <a:t>supply chain </a:t>
            </a:r>
            <a:r>
              <a:rPr sz="2000" spc="-10" dirty="0">
                <a:latin typeface="Calibri"/>
                <a:cs typeface="Calibri"/>
              </a:rPr>
              <a:t>management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capability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Providing </a:t>
            </a:r>
            <a:r>
              <a:rPr sz="2000" b="1" spc="-5" dirty="0">
                <a:latin typeface="Calibri"/>
                <a:cs typeface="Calibri"/>
              </a:rPr>
              <a:t>Supply chain </a:t>
            </a:r>
            <a:r>
              <a:rPr sz="2000" b="1" spc="-10" dirty="0">
                <a:latin typeface="Calibri"/>
                <a:cs typeface="Calibri"/>
              </a:rPr>
              <a:t>cost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saving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lr>
                <a:srgbClr val="FF33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Consolidation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origin </a:t>
            </a:r>
            <a:r>
              <a:rPr sz="2000" spc="-15" dirty="0">
                <a:latin typeface="Calibri"/>
                <a:cs typeface="Calibri"/>
              </a:rPr>
              <a:t>synchronized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schedule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644" y="3141711"/>
            <a:ext cx="3700779" cy="11239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85"/>
              </a:spcBef>
              <a:buClr>
                <a:srgbClr val="FF3300"/>
              </a:buClr>
              <a:buFont typeface="Wingdings"/>
              <a:buChar char=""/>
              <a:tabLst>
                <a:tab pos="299720" algn="l"/>
              </a:tabLst>
            </a:pPr>
            <a:r>
              <a:rPr sz="2000" spc="-15" dirty="0">
                <a:latin typeface="Calibri"/>
                <a:cs typeface="Calibri"/>
              </a:rPr>
              <a:t>Competitive freight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rates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Clr>
                <a:srgbClr val="FF3300"/>
              </a:buClr>
              <a:buFont typeface="Wingdings"/>
              <a:buChar char="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EXIM documentation </a:t>
            </a:r>
            <a:r>
              <a:rPr sz="2000" spc="-5" dirty="0">
                <a:latin typeface="Calibri"/>
                <a:cs typeface="Calibri"/>
              </a:rPr>
              <a:t>support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spc="-15" dirty="0">
                <a:latin typeface="Calibri"/>
                <a:cs typeface="Calibri"/>
              </a:rPr>
              <a:t>volume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customers.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4240579"/>
            <a:ext cx="6377305" cy="25863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575"/>
              </a:spcBef>
              <a:buClr>
                <a:srgbClr val="FF33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spc="-20" dirty="0">
                <a:latin typeface="Calibri"/>
                <a:cs typeface="Calibri"/>
              </a:rPr>
              <a:t>Warehouses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closer </a:t>
            </a:r>
            <a:r>
              <a:rPr sz="2000" spc="-15" dirty="0">
                <a:latin typeface="Calibri"/>
                <a:cs typeface="Calibri"/>
              </a:rPr>
              <a:t>proximity to Customer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locations.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20" dirty="0">
                <a:latin typeface="Calibri"/>
                <a:cs typeface="Calibri"/>
              </a:rPr>
              <a:t>Leverage </a:t>
            </a:r>
            <a:r>
              <a:rPr sz="2000" b="1" spc="-10" dirty="0">
                <a:latin typeface="Calibri"/>
                <a:cs typeface="Calibri"/>
              </a:rPr>
              <a:t>experience </a:t>
            </a:r>
            <a:r>
              <a:rPr sz="2000" b="1" spc="-5" dirty="0">
                <a:latin typeface="Calibri"/>
                <a:cs typeface="Calibri"/>
              </a:rPr>
              <a:t>/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reputation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lr>
                <a:srgbClr val="FF33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Knowledge </a:t>
            </a:r>
            <a:r>
              <a:rPr sz="2000" spc="-5" dirty="0">
                <a:latin typeface="Calibri"/>
                <a:cs typeface="Calibri"/>
              </a:rPr>
              <a:t>base on handling </a:t>
            </a:r>
            <a:r>
              <a:rPr sz="2000" spc="-10" dirty="0">
                <a:latin typeface="Calibri"/>
                <a:cs typeface="Calibri"/>
              </a:rPr>
              <a:t>auto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components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FF33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Reputation </a:t>
            </a:r>
            <a:r>
              <a:rPr sz="2000" spc="-10" dirty="0">
                <a:latin typeface="Calibri"/>
                <a:cs typeface="Calibri"/>
              </a:rPr>
              <a:t>through </a:t>
            </a:r>
            <a:r>
              <a:rPr sz="2000" spc="-15" dirty="0">
                <a:latin typeface="Calibri"/>
                <a:cs typeface="Calibri"/>
              </a:rPr>
              <a:t>established </a:t>
            </a:r>
            <a:r>
              <a:rPr sz="2000" spc="-10" dirty="0">
                <a:latin typeface="Calibri"/>
                <a:cs typeface="Calibri"/>
              </a:rPr>
              <a:t>presence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India.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b="1" spc="-30" dirty="0">
                <a:latin typeface="Calibri"/>
                <a:cs typeface="Calibri"/>
              </a:rPr>
              <a:t>Value </a:t>
            </a:r>
            <a:r>
              <a:rPr sz="2000" b="1" spc="-5" dirty="0">
                <a:latin typeface="Calibri"/>
                <a:cs typeface="Calibri"/>
              </a:rPr>
              <a:t>Added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lr>
                <a:srgbClr val="FF33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Packaging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Re-engineering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FF3300"/>
              </a:buClr>
              <a:buFont typeface="Wingdings"/>
              <a:buChar char="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Quality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inspection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45002" y="45161"/>
            <a:ext cx="54654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Key reasons for</a:t>
            </a:r>
            <a:r>
              <a:rPr spc="-120" dirty="0"/>
              <a:t> </a:t>
            </a:r>
            <a:r>
              <a:rPr dirty="0"/>
              <a:t>partnering</a:t>
            </a:r>
          </a:p>
        </p:txBody>
      </p:sp>
      <p:sp>
        <p:nvSpPr>
          <p:cNvPr id="8" name="object 8"/>
          <p:cNvSpPr/>
          <p:nvPr/>
        </p:nvSpPr>
        <p:spPr>
          <a:xfrm>
            <a:off x="6001511" y="2036064"/>
            <a:ext cx="2835910" cy="2305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5896" y="2060448"/>
            <a:ext cx="2732278" cy="2202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0903" y="2106167"/>
            <a:ext cx="1778253" cy="1537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55535" y="2112302"/>
            <a:ext cx="802970" cy="4219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21195" y="2135123"/>
            <a:ext cx="1682496" cy="1441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1195" y="2135123"/>
            <a:ext cx="1682750" cy="1442085"/>
          </a:xfrm>
          <a:custGeom>
            <a:avLst/>
            <a:gdLst/>
            <a:ahLst/>
            <a:cxnLst/>
            <a:rect l="l" t="t" r="r" b="b"/>
            <a:pathLst>
              <a:path w="1682750" h="1442085">
                <a:moveTo>
                  <a:pt x="0" y="720851"/>
                </a:moveTo>
                <a:lnTo>
                  <a:pt x="1535" y="676936"/>
                </a:lnTo>
                <a:lnTo>
                  <a:pt x="6083" y="633717"/>
                </a:lnTo>
                <a:lnTo>
                  <a:pt x="13555" y="591270"/>
                </a:lnTo>
                <a:lnTo>
                  <a:pt x="23863" y="549669"/>
                </a:lnTo>
                <a:lnTo>
                  <a:pt x="36919" y="508991"/>
                </a:lnTo>
                <a:lnTo>
                  <a:pt x="52635" y="469311"/>
                </a:lnTo>
                <a:lnTo>
                  <a:pt x="70923" y="430704"/>
                </a:lnTo>
                <a:lnTo>
                  <a:pt x="91696" y="393245"/>
                </a:lnTo>
                <a:lnTo>
                  <a:pt x="114864" y="357011"/>
                </a:lnTo>
                <a:lnTo>
                  <a:pt x="140340" y="322075"/>
                </a:lnTo>
                <a:lnTo>
                  <a:pt x="168036" y="288514"/>
                </a:lnTo>
                <a:lnTo>
                  <a:pt x="197864" y="256404"/>
                </a:lnTo>
                <a:lnTo>
                  <a:pt x="229736" y="225818"/>
                </a:lnTo>
                <a:lnTo>
                  <a:pt x="263564" y="196834"/>
                </a:lnTo>
                <a:lnTo>
                  <a:pt x="299260" y="169525"/>
                </a:lnTo>
                <a:lnTo>
                  <a:pt x="336735" y="143968"/>
                </a:lnTo>
                <a:lnTo>
                  <a:pt x="375902" y="120238"/>
                </a:lnTo>
                <a:lnTo>
                  <a:pt x="416672" y="98410"/>
                </a:lnTo>
                <a:lnTo>
                  <a:pt x="458959" y="78560"/>
                </a:lnTo>
                <a:lnTo>
                  <a:pt x="502673" y="60763"/>
                </a:lnTo>
                <a:lnTo>
                  <a:pt x="547726" y="45094"/>
                </a:lnTo>
                <a:lnTo>
                  <a:pt x="594031" y="31629"/>
                </a:lnTo>
                <a:lnTo>
                  <a:pt x="641499" y="20444"/>
                </a:lnTo>
                <a:lnTo>
                  <a:pt x="690043" y="11612"/>
                </a:lnTo>
                <a:lnTo>
                  <a:pt x="739575" y="5211"/>
                </a:lnTo>
                <a:lnTo>
                  <a:pt x="790005" y="1315"/>
                </a:lnTo>
                <a:lnTo>
                  <a:pt x="841248" y="0"/>
                </a:lnTo>
                <a:lnTo>
                  <a:pt x="892490" y="1315"/>
                </a:lnTo>
                <a:lnTo>
                  <a:pt x="942920" y="5211"/>
                </a:lnTo>
                <a:lnTo>
                  <a:pt x="992452" y="11612"/>
                </a:lnTo>
                <a:lnTo>
                  <a:pt x="1040996" y="20444"/>
                </a:lnTo>
                <a:lnTo>
                  <a:pt x="1088464" y="31629"/>
                </a:lnTo>
                <a:lnTo>
                  <a:pt x="1134769" y="45094"/>
                </a:lnTo>
                <a:lnTo>
                  <a:pt x="1179822" y="60763"/>
                </a:lnTo>
                <a:lnTo>
                  <a:pt x="1223536" y="78560"/>
                </a:lnTo>
                <a:lnTo>
                  <a:pt x="1265823" y="98410"/>
                </a:lnTo>
                <a:lnTo>
                  <a:pt x="1306593" y="120238"/>
                </a:lnTo>
                <a:lnTo>
                  <a:pt x="1345760" y="143968"/>
                </a:lnTo>
                <a:lnTo>
                  <a:pt x="1383235" y="169525"/>
                </a:lnTo>
                <a:lnTo>
                  <a:pt x="1418931" y="196834"/>
                </a:lnTo>
                <a:lnTo>
                  <a:pt x="1452759" y="225818"/>
                </a:lnTo>
                <a:lnTo>
                  <a:pt x="1484631" y="256404"/>
                </a:lnTo>
                <a:lnTo>
                  <a:pt x="1514459" y="288514"/>
                </a:lnTo>
                <a:lnTo>
                  <a:pt x="1542155" y="322075"/>
                </a:lnTo>
                <a:lnTo>
                  <a:pt x="1567631" y="357011"/>
                </a:lnTo>
                <a:lnTo>
                  <a:pt x="1590799" y="393245"/>
                </a:lnTo>
                <a:lnTo>
                  <a:pt x="1611572" y="430704"/>
                </a:lnTo>
                <a:lnTo>
                  <a:pt x="1629860" y="469311"/>
                </a:lnTo>
                <a:lnTo>
                  <a:pt x="1645576" y="508991"/>
                </a:lnTo>
                <a:lnTo>
                  <a:pt x="1658632" y="549669"/>
                </a:lnTo>
                <a:lnTo>
                  <a:pt x="1668940" y="591270"/>
                </a:lnTo>
                <a:lnTo>
                  <a:pt x="1676412" y="633717"/>
                </a:lnTo>
                <a:lnTo>
                  <a:pt x="1680960" y="676936"/>
                </a:lnTo>
                <a:lnTo>
                  <a:pt x="1682496" y="720851"/>
                </a:lnTo>
                <a:lnTo>
                  <a:pt x="1680960" y="764767"/>
                </a:lnTo>
                <a:lnTo>
                  <a:pt x="1676412" y="807986"/>
                </a:lnTo>
                <a:lnTo>
                  <a:pt x="1668940" y="850433"/>
                </a:lnTo>
                <a:lnTo>
                  <a:pt x="1658632" y="892034"/>
                </a:lnTo>
                <a:lnTo>
                  <a:pt x="1645576" y="932712"/>
                </a:lnTo>
                <a:lnTo>
                  <a:pt x="1629860" y="972392"/>
                </a:lnTo>
                <a:lnTo>
                  <a:pt x="1611572" y="1010999"/>
                </a:lnTo>
                <a:lnTo>
                  <a:pt x="1590799" y="1048458"/>
                </a:lnTo>
                <a:lnTo>
                  <a:pt x="1567631" y="1084692"/>
                </a:lnTo>
                <a:lnTo>
                  <a:pt x="1542155" y="1119628"/>
                </a:lnTo>
                <a:lnTo>
                  <a:pt x="1514459" y="1153189"/>
                </a:lnTo>
                <a:lnTo>
                  <a:pt x="1484631" y="1185299"/>
                </a:lnTo>
                <a:lnTo>
                  <a:pt x="1452759" y="1215885"/>
                </a:lnTo>
                <a:lnTo>
                  <a:pt x="1418931" y="1244869"/>
                </a:lnTo>
                <a:lnTo>
                  <a:pt x="1383235" y="1272178"/>
                </a:lnTo>
                <a:lnTo>
                  <a:pt x="1345760" y="1297735"/>
                </a:lnTo>
                <a:lnTo>
                  <a:pt x="1306593" y="1321465"/>
                </a:lnTo>
                <a:lnTo>
                  <a:pt x="1265823" y="1343293"/>
                </a:lnTo>
                <a:lnTo>
                  <a:pt x="1223536" y="1363143"/>
                </a:lnTo>
                <a:lnTo>
                  <a:pt x="1179822" y="1380940"/>
                </a:lnTo>
                <a:lnTo>
                  <a:pt x="1134769" y="1396609"/>
                </a:lnTo>
                <a:lnTo>
                  <a:pt x="1088464" y="1410074"/>
                </a:lnTo>
                <a:lnTo>
                  <a:pt x="1040996" y="1421259"/>
                </a:lnTo>
                <a:lnTo>
                  <a:pt x="992452" y="1430091"/>
                </a:lnTo>
                <a:lnTo>
                  <a:pt x="942920" y="1436492"/>
                </a:lnTo>
                <a:lnTo>
                  <a:pt x="892490" y="1440388"/>
                </a:lnTo>
                <a:lnTo>
                  <a:pt x="841248" y="1441703"/>
                </a:lnTo>
                <a:lnTo>
                  <a:pt x="790005" y="1440388"/>
                </a:lnTo>
                <a:lnTo>
                  <a:pt x="739575" y="1436492"/>
                </a:lnTo>
                <a:lnTo>
                  <a:pt x="690043" y="1430091"/>
                </a:lnTo>
                <a:lnTo>
                  <a:pt x="641499" y="1421259"/>
                </a:lnTo>
                <a:lnTo>
                  <a:pt x="594031" y="1410074"/>
                </a:lnTo>
                <a:lnTo>
                  <a:pt x="547726" y="1396609"/>
                </a:lnTo>
                <a:lnTo>
                  <a:pt x="502673" y="1380940"/>
                </a:lnTo>
                <a:lnTo>
                  <a:pt x="458959" y="1363143"/>
                </a:lnTo>
                <a:lnTo>
                  <a:pt x="416672" y="1343293"/>
                </a:lnTo>
                <a:lnTo>
                  <a:pt x="375902" y="1321465"/>
                </a:lnTo>
                <a:lnTo>
                  <a:pt x="336735" y="1297735"/>
                </a:lnTo>
                <a:lnTo>
                  <a:pt x="299260" y="1272178"/>
                </a:lnTo>
                <a:lnTo>
                  <a:pt x="263564" y="1244869"/>
                </a:lnTo>
                <a:lnTo>
                  <a:pt x="229736" y="1215885"/>
                </a:lnTo>
                <a:lnTo>
                  <a:pt x="197864" y="1185299"/>
                </a:lnTo>
                <a:lnTo>
                  <a:pt x="168036" y="1153189"/>
                </a:lnTo>
                <a:lnTo>
                  <a:pt x="140340" y="1119628"/>
                </a:lnTo>
                <a:lnTo>
                  <a:pt x="114864" y="1084692"/>
                </a:lnTo>
                <a:lnTo>
                  <a:pt x="91696" y="1048458"/>
                </a:lnTo>
                <a:lnTo>
                  <a:pt x="70923" y="1010999"/>
                </a:lnTo>
                <a:lnTo>
                  <a:pt x="52635" y="972392"/>
                </a:lnTo>
                <a:lnTo>
                  <a:pt x="36919" y="932712"/>
                </a:lnTo>
                <a:lnTo>
                  <a:pt x="23863" y="892034"/>
                </a:lnTo>
                <a:lnTo>
                  <a:pt x="13555" y="850433"/>
                </a:lnTo>
                <a:lnTo>
                  <a:pt x="6083" y="807986"/>
                </a:lnTo>
                <a:lnTo>
                  <a:pt x="1535" y="764767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52818" y="2156587"/>
            <a:ext cx="61976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90"/>
              </a:spcBef>
            </a:pPr>
            <a:r>
              <a:rPr sz="800" b="1" spc="-5" dirty="0">
                <a:latin typeface="Verdana"/>
                <a:cs typeface="Verdana"/>
              </a:rPr>
              <a:t>Talent  </a:t>
            </a:r>
            <a:r>
              <a:rPr sz="800" b="1" dirty="0">
                <a:latin typeface="Verdana"/>
                <a:cs typeface="Verdana"/>
              </a:rPr>
              <a:t>E</a:t>
            </a:r>
            <a:r>
              <a:rPr sz="800" b="1" spc="-10" dirty="0">
                <a:latin typeface="Verdana"/>
                <a:cs typeface="Verdana"/>
              </a:rPr>
              <a:t>x</a:t>
            </a:r>
            <a:r>
              <a:rPr sz="800" b="1" spc="-20" dirty="0">
                <a:latin typeface="Verdana"/>
                <a:cs typeface="Verdana"/>
              </a:rPr>
              <a:t>c</a:t>
            </a:r>
            <a:r>
              <a:rPr sz="800" b="1" spc="-10" dirty="0">
                <a:latin typeface="Verdana"/>
                <a:cs typeface="Verdana"/>
              </a:rPr>
              <a:t>el</a:t>
            </a:r>
            <a:r>
              <a:rPr sz="800" b="1" spc="-15" dirty="0">
                <a:latin typeface="Verdana"/>
                <a:cs typeface="Verdana"/>
              </a:rPr>
              <a:t>l</a:t>
            </a:r>
            <a:r>
              <a:rPr sz="800" b="1" spc="-10" dirty="0">
                <a:latin typeface="Verdana"/>
                <a:cs typeface="Verdana"/>
              </a:rPr>
              <a:t>e</a:t>
            </a:r>
            <a:r>
              <a:rPr sz="800" b="1" dirty="0">
                <a:latin typeface="Verdana"/>
                <a:cs typeface="Verdana"/>
              </a:rPr>
              <a:t>n</a:t>
            </a:r>
            <a:r>
              <a:rPr sz="800" b="1" spc="-15" dirty="0">
                <a:latin typeface="Verdana"/>
                <a:cs typeface="Verdana"/>
              </a:rPr>
              <a:t>c</a:t>
            </a:r>
            <a:r>
              <a:rPr sz="800" b="1" spc="-10" dirty="0">
                <a:latin typeface="Verdana"/>
                <a:cs typeface="Verdana"/>
              </a:rPr>
              <a:t>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71615" y="2712720"/>
            <a:ext cx="1775333" cy="15345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1908" y="2741676"/>
            <a:ext cx="1679447" cy="14386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21908" y="2741676"/>
            <a:ext cx="1679575" cy="1438910"/>
          </a:xfrm>
          <a:custGeom>
            <a:avLst/>
            <a:gdLst/>
            <a:ahLst/>
            <a:cxnLst/>
            <a:rect l="l" t="t" r="r" b="b"/>
            <a:pathLst>
              <a:path w="1679575" h="1438910">
                <a:moveTo>
                  <a:pt x="0" y="719327"/>
                </a:moveTo>
                <a:lnTo>
                  <a:pt x="1532" y="675510"/>
                </a:lnTo>
                <a:lnTo>
                  <a:pt x="6070" y="632386"/>
                </a:lnTo>
                <a:lnTo>
                  <a:pt x="13527" y="590032"/>
                </a:lnTo>
                <a:lnTo>
                  <a:pt x="23815" y="548522"/>
                </a:lnTo>
                <a:lnTo>
                  <a:pt x="36845" y="507933"/>
                </a:lnTo>
                <a:lnTo>
                  <a:pt x="52530" y="468338"/>
                </a:lnTo>
                <a:lnTo>
                  <a:pt x="70783" y="429813"/>
                </a:lnTo>
                <a:lnTo>
                  <a:pt x="91515" y="392435"/>
                </a:lnTo>
                <a:lnTo>
                  <a:pt x="114638" y="356277"/>
                </a:lnTo>
                <a:lnTo>
                  <a:pt x="140065" y="321415"/>
                </a:lnTo>
                <a:lnTo>
                  <a:pt x="167708" y="287925"/>
                </a:lnTo>
                <a:lnTo>
                  <a:pt x="197480" y="255881"/>
                </a:lnTo>
                <a:lnTo>
                  <a:pt x="229291" y="225359"/>
                </a:lnTo>
                <a:lnTo>
                  <a:pt x="263056" y="196435"/>
                </a:lnTo>
                <a:lnTo>
                  <a:pt x="298685" y="169182"/>
                </a:lnTo>
                <a:lnTo>
                  <a:pt x="336091" y="143678"/>
                </a:lnTo>
                <a:lnTo>
                  <a:pt x="375186" y="119996"/>
                </a:lnTo>
                <a:lnTo>
                  <a:pt x="415882" y="98213"/>
                </a:lnTo>
                <a:lnTo>
                  <a:pt x="458092" y="78403"/>
                </a:lnTo>
                <a:lnTo>
                  <a:pt x="501728" y="60642"/>
                </a:lnTo>
                <a:lnTo>
                  <a:pt x="546702" y="45005"/>
                </a:lnTo>
                <a:lnTo>
                  <a:pt x="592925" y="31567"/>
                </a:lnTo>
                <a:lnTo>
                  <a:pt x="640312" y="20403"/>
                </a:lnTo>
                <a:lnTo>
                  <a:pt x="688772" y="11589"/>
                </a:lnTo>
                <a:lnTo>
                  <a:pt x="738220" y="5201"/>
                </a:lnTo>
                <a:lnTo>
                  <a:pt x="788566" y="1312"/>
                </a:lnTo>
                <a:lnTo>
                  <a:pt x="839723" y="0"/>
                </a:lnTo>
                <a:lnTo>
                  <a:pt x="890881" y="1312"/>
                </a:lnTo>
                <a:lnTo>
                  <a:pt x="941227" y="5201"/>
                </a:lnTo>
                <a:lnTo>
                  <a:pt x="990675" y="11589"/>
                </a:lnTo>
                <a:lnTo>
                  <a:pt x="1039135" y="20403"/>
                </a:lnTo>
                <a:lnTo>
                  <a:pt x="1086522" y="31567"/>
                </a:lnTo>
                <a:lnTo>
                  <a:pt x="1132745" y="45005"/>
                </a:lnTo>
                <a:lnTo>
                  <a:pt x="1177719" y="60642"/>
                </a:lnTo>
                <a:lnTo>
                  <a:pt x="1221355" y="78403"/>
                </a:lnTo>
                <a:lnTo>
                  <a:pt x="1263565" y="98213"/>
                </a:lnTo>
                <a:lnTo>
                  <a:pt x="1304261" y="119996"/>
                </a:lnTo>
                <a:lnTo>
                  <a:pt x="1343356" y="143678"/>
                </a:lnTo>
                <a:lnTo>
                  <a:pt x="1380762" y="169182"/>
                </a:lnTo>
                <a:lnTo>
                  <a:pt x="1416391" y="196435"/>
                </a:lnTo>
                <a:lnTo>
                  <a:pt x="1450156" y="225359"/>
                </a:lnTo>
                <a:lnTo>
                  <a:pt x="1481967" y="255881"/>
                </a:lnTo>
                <a:lnTo>
                  <a:pt x="1511739" y="287925"/>
                </a:lnTo>
                <a:lnTo>
                  <a:pt x="1539382" y="321415"/>
                </a:lnTo>
                <a:lnTo>
                  <a:pt x="1564809" y="356277"/>
                </a:lnTo>
                <a:lnTo>
                  <a:pt x="1587932" y="392435"/>
                </a:lnTo>
                <a:lnTo>
                  <a:pt x="1608664" y="429813"/>
                </a:lnTo>
                <a:lnTo>
                  <a:pt x="1626917" y="468338"/>
                </a:lnTo>
                <a:lnTo>
                  <a:pt x="1642602" y="507933"/>
                </a:lnTo>
                <a:lnTo>
                  <a:pt x="1655632" y="548522"/>
                </a:lnTo>
                <a:lnTo>
                  <a:pt x="1665920" y="590032"/>
                </a:lnTo>
                <a:lnTo>
                  <a:pt x="1673377" y="632386"/>
                </a:lnTo>
                <a:lnTo>
                  <a:pt x="1677915" y="675510"/>
                </a:lnTo>
                <a:lnTo>
                  <a:pt x="1679447" y="719327"/>
                </a:lnTo>
                <a:lnTo>
                  <a:pt x="1677915" y="763145"/>
                </a:lnTo>
                <a:lnTo>
                  <a:pt x="1673377" y="806269"/>
                </a:lnTo>
                <a:lnTo>
                  <a:pt x="1665920" y="848623"/>
                </a:lnTo>
                <a:lnTo>
                  <a:pt x="1655632" y="890133"/>
                </a:lnTo>
                <a:lnTo>
                  <a:pt x="1642602" y="930722"/>
                </a:lnTo>
                <a:lnTo>
                  <a:pt x="1626917" y="970317"/>
                </a:lnTo>
                <a:lnTo>
                  <a:pt x="1608664" y="1008842"/>
                </a:lnTo>
                <a:lnTo>
                  <a:pt x="1587932" y="1046220"/>
                </a:lnTo>
                <a:lnTo>
                  <a:pt x="1564809" y="1082378"/>
                </a:lnTo>
                <a:lnTo>
                  <a:pt x="1539382" y="1117240"/>
                </a:lnTo>
                <a:lnTo>
                  <a:pt x="1511739" y="1150730"/>
                </a:lnTo>
                <a:lnTo>
                  <a:pt x="1481967" y="1182774"/>
                </a:lnTo>
                <a:lnTo>
                  <a:pt x="1450156" y="1213296"/>
                </a:lnTo>
                <a:lnTo>
                  <a:pt x="1416391" y="1242220"/>
                </a:lnTo>
                <a:lnTo>
                  <a:pt x="1380762" y="1269473"/>
                </a:lnTo>
                <a:lnTo>
                  <a:pt x="1343356" y="1294977"/>
                </a:lnTo>
                <a:lnTo>
                  <a:pt x="1304261" y="1318659"/>
                </a:lnTo>
                <a:lnTo>
                  <a:pt x="1263565" y="1340442"/>
                </a:lnTo>
                <a:lnTo>
                  <a:pt x="1221355" y="1360252"/>
                </a:lnTo>
                <a:lnTo>
                  <a:pt x="1177719" y="1378013"/>
                </a:lnTo>
                <a:lnTo>
                  <a:pt x="1132745" y="1393650"/>
                </a:lnTo>
                <a:lnTo>
                  <a:pt x="1086522" y="1407088"/>
                </a:lnTo>
                <a:lnTo>
                  <a:pt x="1039135" y="1418252"/>
                </a:lnTo>
                <a:lnTo>
                  <a:pt x="990675" y="1427066"/>
                </a:lnTo>
                <a:lnTo>
                  <a:pt x="941227" y="1433454"/>
                </a:lnTo>
                <a:lnTo>
                  <a:pt x="890881" y="1437343"/>
                </a:lnTo>
                <a:lnTo>
                  <a:pt x="839723" y="1438656"/>
                </a:lnTo>
                <a:lnTo>
                  <a:pt x="788566" y="1437343"/>
                </a:lnTo>
                <a:lnTo>
                  <a:pt x="738220" y="1433454"/>
                </a:lnTo>
                <a:lnTo>
                  <a:pt x="688772" y="1427066"/>
                </a:lnTo>
                <a:lnTo>
                  <a:pt x="640312" y="1418252"/>
                </a:lnTo>
                <a:lnTo>
                  <a:pt x="592925" y="1407088"/>
                </a:lnTo>
                <a:lnTo>
                  <a:pt x="546702" y="1393650"/>
                </a:lnTo>
                <a:lnTo>
                  <a:pt x="501728" y="1378013"/>
                </a:lnTo>
                <a:lnTo>
                  <a:pt x="458092" y="1360252"/>
                </a:lnTo>
                <a:lnTo>
                  <a:pt x="415882" y="1340442"/>
                </a:lnTo>
                <a:lnTo>
                  <a:pt x="375186" y="1318659"/>
                </a:lnTo>
                <a:lnTo>
                  <a:pt x="336091" y="1294977"/>
                </a:lnTo>
                <a:lnTo>
                  <a:pt x="298685" y="1269473"/>
                </a:lnTo>
                <a:lnTo>
                  <a:pt x="263056" y="1242220"/>
                </a:lnTo>
                <a:lnTo>
                  <a:pt x="229291" y="1213296"/>
                </a:lnTo>
                <a:lnTo>
                  <a:pt x="197480" y="1182774"/>
                </a:lnTo>
                <a:lnTo>
                  <a:pt x="167708" y="1150730"/>
                </a:lnTo>
                <a:lnTo>
                  <a:pt x="140065" y="1117240"/>
                </a:lnTo>
                <a:lnTo>
                  <a:pt x="114638" y="1082378"/>
                </a:lnTo>
                <a:lnTo>
                  <a:pt x="91515" y="1046220"/>
                </a:lnTo>
                <a:lnTo>
                  <a:pt x="70783" y="1008842"/>
                </a:lnTo>
                <a:lnTo>
                  <a:pt x="52530" y="970317"/>
                </a:lnTo>
                <a:lnTo>
                  <a:pt x="36845" y="930722"/>
                </a:lnTo>
                <a:lnTo>
                  <a:pt x="23815" y="890133"/>
                </a:lnTo>
                <a:lnTo>
                  <a:pt x="13527" y="848623"/>
                </a:lnTo>
                <a:lnTo>
                  <a:pt x="6070" y="806269"/>
                </a:lnTo>
                <a:lnTo>
                  <a:pt x="1532" y="763145"/>
                </a:lnTo>
                <a:lnTo>
                  <a:pt x="0" y="71932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76288" y="2724911"/>
            <a:ext cx="1857628" cy="15375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26580" y="2750820"/>
            <a:ext cx="1761744" cy="1441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26580" y="2750820"/>
            <a:ext cx="1762125" cy="1442085"/>
          </a:xfrm>
          <a:custGeom>
            <a:avLst/>
            <a:gdLst/>
            <a:ahLst/>
            <a:cxnLst/>
            <a:rect l="l" t="t" r="r" b="b"/>
            <a:pathLst>
              <a:path w="1762125" h="1442085">
                <a:moveTo>
                  <a:pt x="0" y="720851"/>
                </a:moveTo>
                <a:lnTo>
                  <a:pt x="1607" y="676936"/>
                </a:lnTo>
                <a:lnTo>
                  <a:pt x="6368" y="633717"/>
                </a:lnTo>
                <a:lnTo>
                  <a:pt x="14190" y="591270"/>
                </a:lnTo>
                <a:lnTo>
                  <a:pt x="24982" y="549669"/>
                </a:lnTo>
                <a:lnTo>
                  <a:pt x="38650" y="508991"/>
                </a:lnTo>
                <a:lnTo>
                  <a:pt x="55104" y="469311"/>
                </a:lnTo>
                <a:lnTo>
                  <a:pt x="74251" y="430704"/>
                </a:lnTo>
                <a:lnTo>
                  <a:pt x="95998" y="393245"/>
                </a:lnTo>
                <a:lnTo>
                  <a:pt x="120254" y="357011"/>
                </a:lnTo>
                <a:lnTo>
                  <a:pt x="146927" y="322075"/>
                </a:lnTo>
                <a:lnTo>
                  <a:pt x="175925" y="288514"/>
                </a:lnTo>
                <a:lnTo>
                  <a:pt x="207155" y="256404"/>
                </a:lnTo>
                <a:lnTo>
                  <a:pt x="240525" y="225818"/>
                </a:lnTo>
                <a:lnTo>
                  <a:pt x="275944" y="196834"/>
                </a:lnTo>
                <a:lnTo>
                  <a:pt x="313318" y="169525"/>
                </a:lnTo>
                <a:lnTo>
                  <a:pt x="352557" y="143968"/>
                </a:lnTo>
                <a:lnTo>
                  <a:pt x="393568" y="120238"/>
                </a:lnTo>
                <a:lnTo>
                  <a:pt x="436259" y="98410"/>
                </a:lnTo>
                <a:lnTo>
                  <a:pt x="480537" y="78560"/>
                </a:lnTo>
                <a:lnTo>
                  <a:pt x="526311" y="60763"/>
                </a:lnTo>
                <a:lnTo>
                  <a:pt x="573489" y="45094"/>
                </a:lnTo>
                <a:lnTo>
                  <a:pt x="621978" y="31629"/>
                </a:lnTo>
                <a:lnTo>
                  <a:pt x="671686" y="20444"/>
                </a:lnTo>
                <a:lnTo>
                  <a:pt x="722522" y="11612"/>
                </a:lnTo>
                <a:lnTo>
                  <a:pt x="774393" y="5211"/>
                </a:lnTo>
                <a:lnTo>
                  <a:pt x="827207" y="1315"/>
                </a:lnTo>
                <a:lnTo>
                  <a:pt x="880872" y="0"/>
                </a:lnTo>
                <a:lnTo>
                  <a:pt x="934536" y="1315"/>
                </a:lnTo>
                <a:lnTo>
                  <a:pt x="987350" y="5211"/>
                </a:lnTo>
                <a:lnTo>
                  <a:pt x="1039221" y="11612"/>
                </a:lnTo>
                <a:lnTo>
                  <a:pt x="1090057" y="20444"/>
                </a:lnTo>
                <a:lnTo>
                  <a:pt x="1139765" y="31629"/>
                </a:lnTo>
                <a:lnTo>
                  <a:pt x="1188254" y="45094"/>
                </a:lnTo>
                <a:lnTo>
                  <a:pt x="1235432" y="60763"/>
                </a:lnTo>
                <a:lnTo>
                  <a:pt x="1281206" y="78560"/>
                </a:lnTo>
                <a:lnTo>
                  <a:pt x="1325484" y="98410"/>
                </a:lnTo>
                <a:lnTo>
                  <a:pt x="1368175" y="120238"/>
                </a:lnTo>
                <a:lnTo>
                  <a:pt x="1409186" y="143968"/>
                </a:lnTo>
                <a:lnTo>
                  <a:pt x="1448425" y="169525"/>
                </a:lnTo>
                <a:lnTo>
                  <a:pt x="1485799" y="196834"/>
                </a:lnTo>
                <a:lnTo>
                  <a:pt x="1521218" y="225818"/>
                </a:lnTo>
                <a:lnTo>
                  <a:pt x="1554588" y="256404"/>
                </a:lnTo>
                <a:lnTo>
                  <a:pt x="1585818" y="288514"/>
                </a:lnTo>
                <a:lnTo>
                  <a:pt x="1614816" y="322075"/>
                </a:lnTo>
                <a:lnTo>
                  <a:pt x="1641489" y="357011"/>
                </a:lnTo>
                <a:lnTo>
                  <a:pt x="1665745" y="393245"/>
                </a:lnTo>
                <a:lnTo>
                  <a:pt x="1687492" y="430704"/>
                </a:lnTo>
                <a:lnTo>
                  <a:pt x="1706639" y="469311"/>
                </a:lnTo>
                <a:lnTo>
                  <a:pt x="1723093" y="508991"/>
                </a:lnTo>
                <a:lnTo>
                  <a:pt x="1736761" y="549669"/>
                </a:lnTo>
                <a:lnTo>
                  <a:pt x="1747553" y="591270"/>
                </a:lnTo>
                <a:lnTo>
                  <a:pt x="1755375" y="633717"/>
                </a:lnTo>
                <a:lnTo>
                  <a:pt x="1760136" y="676936"/>
                </a:lnTo>
                <a:lnTo>
                  <a:pt x="1761744" y="720851"/>
                </a:lnTo>
                <a:lnTo>
                  <a:pt x="1760136" y="764767"/>
                </a:lnTo>
                <a:lnTo>
                  <a:pt x="1755375" y="807986"/>
                </a:lnTo>
                <a:lnTo>
                  <a:pt x="1747553" y="850433"/>
                </a:lnTo>
                <a:lnTo>
                  <a:pt x="1736761" y="892034"/>
                </a:lnTo>
                <a:lnTo>
                  <a:pt x="1723093" y="932712"/>
                </a:lnTo>
                <a:lnTo>
                  <a:pt x="1706639" y="972392"/>
                </a:lnTo>
                <a:lnTo>
                  <a:pt x="1687492" y="1010999"/>
                </a:lnTo>
                <a:lnTo>
                  <a:pt x="1665745" y="1048458"/>
                </a:lnTo>
                <a:lnTo>
                  <a:pt x="1641489" y="1084692"/>
                </a:lnTo>
                <a:lnTo>
                  <a:pt x="1614816" y="1119628"/>
                </a:lnTo>
                <a:lnTo>
                  <a:pt x="1585818" y="1153189"/>
                </a:lnTo>
                <a:lnTo>
                  <a:pt x="1554588" y="1185299"/>
                </a:lnTo>
                <a:lnTo>
                  <a:pt x="1521218" y="1215885"/>
                </a:lnTo>
                <a:lnTo>
                  <a:pt x="1485799" y="1244869"/>
                </a:lnTo>
                <a:lnTo>
                  <a:pt x="1448425" y="1272178"/>
                </a:lnTo>
                <a:lnTo>
                  <a:pt x="1409186" y="1297735"/>
                </a:lnTo>
                <a:lnTo>
                  <a:pt x="1368175" y="1321465"/>
                </a:lnTo>
                <a:lnTo>
                  <a:pt x="1325484" y="1343293"/>
                </a:lnTo>
                <a:lnTo>
                  <a:pt x="1281206" y="1363143"/>
                </a:lnTo>
                <a:lnTo>
                  <a:pt x="1235432" y="1380940"/>
                </a:lnTo>
                <a:lnTo>
                  <a:pt x="1188254" y="1396609"/>
                </a:lnTo>
                <a:lnTo>
                  <a:pt x="1139765" y="1410074"/>
                </a:lnTo>
                <a:lnTo>
                  <a:pt x="1090057" y="1421259"/>
                </a:lnTo>
                <a:lnTo>
                  <a:pt x="1039221" y="1430091"/>
                </a:lnTo>
                <a:lnTo>
                  <a:pt x="987350" y="1436492"/>
                </a:lnTo>
                <a:lnTo>
                  <a:pt x="934536" y="1440388"/>
                </a:lnTo>
                <a:lnTo>
                  <a:pt x="880872" y="1441703"/>
                </a:lnTo>
                <a:lnTo>
                  <a:pt x="827207" y="1440388"/>
                </a:lnTo>
                <a:lnTo>
                  <a:pt x="774393" y="1436492"/>
                </a:lnTo>
                <a:lnTo>
                  <a:pt x="722522" y="1430091"/>
                </a:lnTo>
                <a:lnTo>
                  <a:pt x="671686" y="1421259"/>
                </a:lnTo>
                <a:lnTo>
                  <a:pt x="621978" y="1410074"/>
                </a:lnTo>
                <a:lnTo>
                  <a:pt x="573489" y="1396609"/>
                </a:lnTo>
                <a:lnTo>
                  <a:pt x="526311" y="1380940"/>
                </a:lnTo>
                <a:lnTo>
                  <a:pt x="480537" y="1363143"/>
                </a:lnTo>
                <a:lnTo>
                  <a:pt x="436259" y="1343293"/>
                </a:lnTo>
                <a:lnTo>
                  <a:pt x="393568" y="1321465"/>
                </a:lnTo>
                <a:lnTo>
                  <a:pt x="352557" y="1297735"/>
                </a:lnTo>
                <a:lnTo>
                  <a:pt x="313318" y="1272178"/>
                </a:lnTo>
                <a:lnTo>
                  <a:pt x="275944" y="1244869"/>
                </a:lnTo>
                <a:lnTo>
                  <a:pt x="240525" y="1215885"/>
                </a:lnTo>
                <a:lnTo>
                  <a:pt x="207155" y="1185299"/>
                </a:lnTo>
                <a:lnTo>
                  <a:pt x="175925" y="1153189"/>
                </a:lnTo>
                <a:lnTo>
                  <a:pt x="146927" y="1119628"/>
                </a:lnTo>
                <a:lnTo>
                  <a:pt x="120254" y="1084692"/>
                </a:lnTo>
                <a:lnTo>
                  <a:pt x="95998" y="1048458"/>
                </a:lnTo>
                <a:lnTo>
                  <a:pt x="74251" y="1010999"/>
                </a:lnTo>
                <a:lnTo>
                  <a:pt x="55104" y="972392"/>
                </a:lnTo>
                <a:lnTo>
                  <a:pt x="38650" y="932712"/>
                </a:lnTo>
                <a:lnTo>
                  <a:pt x="24982" y="892034"/>
                </a:lnTo>
                <a:lnTo>
                  <a:pt x="14190" y="850433"/>
                </a:lnTo>
                <a:lnTo>
                  <a:pt x="6368" y="807986"/>
                </a:lnTo>
                <a:lnTo>
                  <a:pt x="1607" y="764767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9671" y="2743150"/>
            <a:ext cx="844550" cy="701675"/>
          </a:xfrm>
          <a:custGeom>
            <a:avLst/>
            <a:gdLst/>
            <a:ahLst/>
            <a:cxnLst/>
            <a:rect l="l" t="t" r="r" b="b"/>
            <a:pathLst>
              <a:path w="844550" h="701675">
                <a:moveTo>
                  <a:pt x="312265" y="0"/>
                </a:moveTo>
                <a:lnTo>
                  <a:pt x="0" y="101268"/>
                </a:lnTo>
                <a:lnTo>
                  <a:pt x="64057" y="367672"/>
                </a:lnTo>
                <a:lnTo>
                  <a:pt x="202136" y="554674"/>
                </a:lnTo>
                <a:lnTo>
                  <a:pt x="339667" y="664928"/>
                </a:lnTo>
                <a:lnTo>
                  <a:pt x="402081" y="701089"/>
                </a:lnTo>
                <a:lnTo>
                  <a:pt x="407348" y="635115"/>
                </a:lnTo>
                <a:lnTo>
                  <a:pt x="452977" y="473426"/>
                </a:lnTo>
                <a:lnTo>
                  <a:pt x="583711" y="270375"/>
                </a:lnTo>
                <a:lnTo>
                  <a:pt x="844296" y="80313"/>
                </a:lnTo>
                <a:lnTo>
                  <a:pt x="772489" y="50923"/>
                </a:lnTo>
                <a:lnTo>
                  <a:pt x="582453" y="3684"/>
                </a:lnTo>
                <a:lnTo>
                  <a:pt x="312265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9671" y="2743150"/>
            <a:ext cx="844550" cy="701675"/>
          </a:xfrm>
          <a:custGeom>
            <a:avLst/>
            <a:gdLst/>
            <a:ahLst/>
            <a:cxnLst/>
            <a:rect l="l" t="t" r="r" b="b"/>
            <a:pathLst>
              <a:path w="844550" h="701675">
                <a:moveTo>
                  <a:pt x="0" y="101268"/>
                </a:moveTo>
                <a:lnTo>
                  <a:pt x="64057" y="367672"/>
                </a:lnTo>
                <a:lnTo>
                  <a:pt x="202136" y="554674"/>
                </a:lnTo>
                <a:lnTo>
                  <a:pt x="339667" y="664928"/>
                </a:lnTo>
                <a:lnTo>
                  <a:pt x="402081" y="701089"/>
                </a:lnTo>
                <a:lnTo>
                  <a:pt x="407348" y="635115"/>
                </a:lnTo>
                <a:lnTo>
                  <a:pt x="452977" y="473426"/>
                </a:lnTo>
                <a:lnTo>
                  <a:pt x="583711" y="270375"/>
                </a:lnTo>
                <a:lnTo>
                  <a:pt x="844296" y="80313"/>
                </a:lnTo>
                <a:lnTo>
                  <a:pt x="772489" y="50923"/>
                </a:lnTo>
                <a:lnTo>
                  <a:pt x="582453" y="3684"/>
                </a:lnTo>
                <a:lnTo>
                  <a:pt x="312265" y="0"/>
                </a:lnTo>
                <a:lnTo>
                  <a:pt x="0" y="101268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16972" y="3438144"/>
            <a:ext cx="890905" cy="652780"/>
          </a:xfrm>
          <a:custGeom>
            <a:avLst/>
            <a:gdLst/>
            <a:ahLst/>
            <a:cxnLst/>
            <a:rect l="l" t="t" r="r" b="b"/>
            <a:pathLst>
              <a:path w="890904" h="652779">
                <a:moveTo>
                  <a:pt x="1225" y="1650"/>
                </a:moveTo>
                <a:lnTo>
                  <a:pt x="0" y="40571"/>
                </a:lnTo>
                <a:lnTo>
                  <a:pt x="103" y="43791"/>
                </a:lnTo>
                <a:lnTo>
                  <a:pt x="2040" y="81737"/>
                </a:lnTo>
                <a:lnTo>
                  <a:pt x="7368" y="122711"/>
                </a:lnTo>
                <a:lnTo>
                  <a:pt x="15912" y="164011"/>
                </a:lnTo>
                <a:lnTo>
                  <a:pt x="27623" y="205414"/>
                </a:lnTo>
                <a:lnTo>
                  <a:pt x="42453" y="246699"/>
                </a:lnTo>
                <a:lnTo>
                  <a:pt x="60354" y="287645"/>
                </a:lnTo>
                <a:lnTo>
                  <a:pt x="81277" y="328030"/>
                </a:lnTo>
                <a:lnTo>
                  <a:pt x="105174" y="367633"/>
                </a:lnTo>
                <a:lnTo>
                  <a:pt x="131997" y="406231"/>
                </a:lnTo>
                <a:lnTo>
                  <a:pt x="161698" y="443603"/>
                </a:lnTo>
                <a:lnTo>
                  <a:pt x="194227" y="479528"/>
                </a:lnTo>
                <a:lnTo>
                  <a:pt x="229631" y="513863"/>
                </a:lnTo>
                <a:lnTo>
                  <a:pt x="267580" y="546149"/>
                </a:lnTo>
                <a:lnTo>
                  <a:pt x="308306" y="576402"/>
                </a:lnTo>
                <a:lnTo>
                  <a:pt x="351668" y="604321"/>
                </a:lnTo>
                <a:lnTo>
                  <a:pt x="397618" y="629685"/>
                </a:lnTo>
                <a:lnTo>
                  <a:pt x="446106" y="652271"/>
                </a:lnTo>
                <a:lnTo>
                  <a:pt x="492793" y="628955"/>
                </a:lnTo>
                <a:lnTo>
                  <a:pt x="537487" y="603303"/>
                </a:lnTo>
                <a:lnTo>
                  <a:pt x="580073" y="575468"/>
                </a:lnTo>
                <a:lnTo>
                  <a:pt x="620437" y="545604"/>
                </a:lnTo>
                <a:lnTo>
                  <a:pt x="658547" y="513784"/>
                </a:lnTo>
                <a:lnTo>
                  <a:pt x="694038" y="480398"/>
                </a:lnTo>
                <a:lnTo>
                  <a:pt x="727047" y="445362"/>
                </a:lnTo>
                <a:lnTo>
                  <a:pt x="757376" y="408908"/>
                </a:lnTo>
                <a:lnTo>
                  <a:pt x="784910" y="371189"/>
                </a:lnTo>
                <a:lnTo>
                  <a:pt x="809535" y="332357"/>
                </a:lnTo>
                <a:lnTo>
                  <a:pt x="831136" y="292566"/>
                </a:lnTo>
                <a:lnTo>
                  <a:pt x="849599" y="251968"/>
                </a:lnTo>
                <a:lnTo>
                  <a:pt x="864809" y="210716"/>
                </a:lnTo>
                <a:lnTo>
                  <a:pt x="876653" y="168963"/>
                </a:lnTo>
                <a:lnTo>
                  <a:pt x="885014" y="126862"/>
                </a:lnTo>
                <a:lnTo>
                  <a:pt x="886857" y="110509"/>
                </a:lnTo>
                <a:lnTo>
                  <a:pt x="424099" y="110509"/>
                </a:lnTo>
                <a:lnTo>
                  <a:pt x="377061" y="108490"/>
                </a:lnTo>
                <a:lnTo>
                  <a:pt x="329989" y="104005"/>
                </a:lnTo>
                <a:lnTo>
                  <a:pt x="282902" y="97031"/>
                </a:lnTo>
                <a:lnTo>
                  <a:pt x="235821" y="87545"/>
                </a:lnTo>
                <a:lnTo>
                  <a:pt x="188767" y="75524"/>
                </a:lnTo>
                <a:lnTo>
                  <a:pt x="141760" y="60947"/>
                </a:lnTo>
                <a:lnTo>
                  <a:pt x="94820" y="43791"/>
                </a:lnTo>
                <a:lnTo>
                  <a:pt x="47968" y="24033"/>
                </a:lnTo>
                <a:lnTo>
                  <a:pt x="1225" y="1650"/>
                </a:lnTo>
                <a:close/>
              </a:path>
              <a:path w="890904" h="652779">
                <a:moveTo>
                  <a:pt x="888066" y="0"/>
                </a:moveTo>
                <a:lnTo>
                  <a:pt x="842500" y="21406"/>
                </a:lnTo>
                <a:lnTo>
                  <a:pt x="796695" y="40571"/>
                </a:lnTo>
                <a:lnTo>
                  <a:pt x="750672" y="57472"/>
                </a:lnTo>
                <a:lnTo>
                  <a:pt x="704450" y="72088"/>
                </a:lnTo>
                <a:lnTo>
                  <a:pt x="658050" y="84395"/>
                </a:lnTo>
                <a:lnTo>
                  <a:pt x="611493" y="94370"/>
                </a:lnTo>
                <a:lnTo>
                  <a:pt x="564799" y="101992"/>
                </a:lnTo>
                <a:lnTo>
                  <a:pt x="517988" y="107237"/>
                </a:lnTo>
                <a:lnTo>
                  <a:pt x="471081" y="110084"/>
                </a:lnTo>
                <a:lnTo>
                  <a:pt x="424099" y="110509"/>
                </a:lnTo>
                <a:lnTo>
                  <a:pt x="886857" y="110509"/>
                </a:lnTo>
                <a:lnTo>
                  <a:pt x="889780" y="84566"/>
                </a:lnTo>
                <a:lnTo>
                  <a:pt x="890796" y="43791"/>
                </a:lnTo>
                <a:lnTo>
                  <a:pt x="890727" y="40571"/>
                </a:lnTo>
                <a:lnTo>
                  <a:pt x="888066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16949" y="3438144"/>
            <a:ext cx="890905" cy="652780"/>
          </a:xfrm>
          <a:custGeom>
            <a:avLst/>
            <a:gdLst/>
            <a:ahLst/>
            <a:cxnLst/>
            <a:rect l="l" t="t" r="r" b="b"/>
            <a:pathLst>
              <a:path w="890904" h="652779">
                <a:moveTo>
                  <a:pt x="1248" y="1650"/>
                </a:moveTo>
                <a:lnTo>
                  <a:pt x="0" y="41309"/>
                </a:lnTo>
                <a:lnTo>
                  <a:pt x="2063" y="81737"/>
                </a:lnTo>
                <a:lnTo>
                  <a:pt x="7391" y="122711"/>
                </a:lnTo>
                <a:lnTo>
                  <a:pt x="15935" y="164011"/>
                </a:lnTo>
                <a:lnTo>
                  <a:pt x="27646" y="205414"/>
                </a:lnTo>
                <a:lnTo>
                  <a:pt x="42476" y="246699"/>
                </a:lnTo>
                <a:lnTo>
                  <a:pt x="60377" y="287645"/>
                </a:lnTo>
                <a:lnTo>
                  <a:pt x="81300" y="328030"/>
                </a:lnTo>
                <a:lnTo>
                  <a:pt x="105198" y="367633"/>
                </a:lnTo>
                <a:lnTo>
                  <a:pt x="132021" y="406231"/>
                </a:lnTo>
                <a:lnTo>
                  <a:pt x="161721" y="443603"/>
                </a:lnTo>
                <a:lnTo>
                  <a:pt x="194251" y="479528"/>
                </a:lnTo>
                <a:lnTo>
                  <a:pt x="229561" y="513784"/>
                </a:lnTo>
                <a:lnTo>
                  <a:pt x="267603" y="546149"/>
                </a:lnTo>
                <a:lnTo>
                  <a:pt x="308329" y="576402"/>
                </a:lnTo>
                <a:lnTo>
                  <a:pt x="351692" y="604321"/>
                </a:lnTo>
                <a:lnTo>
                  <a:pt x="397641" y="629685"/>
                </a:lnTo>
                <a:lnTo>
                  <a:pt x="446129" y="652271"/>
                </a:lnTo>
                <a:lnTo>
                  <a:pt x="492817" y="628955"/>
                </a:lnTo>
                <a:lnTo>
                  <a:pt x="537511" y="603303"/>
                </a:lnTo>
                <a:lnTo>
                  <a:pt x="580097" y="575468"/>
                </a:lnTo>
                <a:lnTo>
                  <a:pt x="620460" y="545604"/>
                </a:lnTo>
                <a:lnTo>
                  <a:pt x="658486" y="513863"/>
                </a:lnTo>
                <a:lnTo>
                  <a:pt x="694061" y="480398"/>
                </a:lnTo>
                <a:lnTo>
                  <a:pt x="727071" y="445362"/>
                </a:lnTo>
                <a:lnTo>
                  <a:pt x="757399" y="408908"/>
                </a:lnTo>
                <a:lnTo>
                  <a:pt x="784933" y="371189"/>
                </a:lnTo>
                <a:lnTo>
                  <a:pt x="809558" y="332357"/>
                </a:lnTo>
                <a:lnTo>
                  <a:pt x="831159" y="292566"/>
                </a:lnTo>
                <a:lnTo>
                  <a:pt x="849622" y="251968"/>
                </a:lnTo>
                <a:lnTo>
                  <a:pt x="864833" y="210716"/>
                </a:lnTo>
                <a:lnTo>
                  <a:pt x="876676" y="168963"/>
                </a:lnTo>
                <a:lnTo>
                  <a:pt x="885038" y="126862"/>
                </a:lnTo>
                <a:lnTo>
                  <a:pt x="889803" y="84566"/>
                </a:lnTo>
                <a:lnTo>
                  <a:pt x="890859" y="42227"/>
                </a:lnTo>
                <a:lnTo>
                  <a:pt x="888089" y="0"/>
                </a:lnTo>
                <a:lnTo>
                  <a:pt x="842523" y="21406"/>
                </a:lnTo>
                <a:lnTo>
                  <a:pt x="796719" y="40571"/>
                </a:lnTo>
                <a:lnTo>
                  <a:pt x="750695" y="57472"/>
                </a:lnTo>
                <a:lnTo>
                  <a:pt x="704473" y="72088"/>
                </a:lnTo>
                <a:lnTo>
                  <a:pt x="658073" y="84395"/>
                </a:lnTo>
                <a:lnTo>
                  <a:pt x="611516" y="94370"/>
                </a:lnTo>
                <a:lnTo>
                  <a:pt x="564822" y="101992"/>
                </a:lnTo>
                <a:lnTo>
                  <a:pt x="518011" y="107237"/>
                </a:lnTo>
                <a:lnTo>
                  <a:pt x="471104" y="110084"/>
                </a:lnTo>
                <a:lnTo>
                  <a:pt x="424122" y="110509"/>
                </a:lnTo>
                <a:lnTo>
                  <a:pt x="377084" y="108490"/>
                </a:lnTo>
                <a:lnTo>
                  <a:pt x="330012" y="104005"/>
                </a:lnTo>
                <a:lnTo>
                  <a:pt x="282925" y="97031"/>
                </a:lnTo>
                <a:lnTo>
                  <a:pt x="235844" y="87545"/>
                </a:lnTo>
                <a:lnTo>
                  <a:pt x="188790" y="75524"/>
                </a:lnTo>
                <a:lnTo>
                  <a:pt x="141783" y="60947"/>
                </a:lnTo>
                <a:lnTo>
                  <a:pt x="94843" y="43791"/>
                </a:lnTo>
                <a:lnTo>
                  <a:pt x="47992" y="24033"/>
                </a:lnTo>
                <a:lnTo>
                  <a:pt x="1248" y="1650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42631" y="2743281"/>
            <a:ext cx="861060" cy="695325"/>
          </a:xfrm>
          <a:custGeom>
            <a:avLst/>
            <a:gdLst/>
            <a:ahLst/>
            <a:cxnLst/>
            <a:rect l="l" t="t" r="r" b="b"/>
            <a:pathLst>
              <a:path w="861059" h="695325">
                <a:moveTo>
                  <a:pt x="537174" y="0"/>
                </a:moveTo>
                <a:lnTo>
                  <a:pt x="262286" y="3490"/>
                </a:lnTo>
                <a:lnTo>
                  <a:pt x="71457" y="49581"/>
                </a:lnTo>
                <a:lnTo>
                  <a:pt x="0" y="78277"/>
                </a:lnTo>
                <a:lnTo>
                  <a:pt x="55692" y="106999"/>
                </a:lnTo>
                <a:lnTo>
                  <a:pt x="107158" y="137792"/>
                </a:lnTo>
                <a:lnTo>
                  <a:pt x="154518" y="170431"/>
                </a:lnTo>
                <a:lnTo>
                  <a:pt x="197890" y="204689"/>
                </a:lnTo>
                <a:lnTo>
                  <a:pt x="237396" y="240342"/>
                </a:lnTo>
                <a:lnTo>
                  <a:pt x="273153" y="277164"/>
                </a:lnTo>
                <a:lnTo>
                  <a:pt x="305282" y="314930"/>
                </a:lnTo>
                <a:lnTo>
                  <a:pt x="333901" y="353413"/>
                </a:lnTo>
                <a:lnTo>
                  <a:pt x="359130" y="392389"/>
                </a:lnTo>
                <a:lnTo>
                  <a:pt x="381089" y="431632"/>
                </a:lnTo>
                <a:lnTo>
                  <a:pt x="399897" y="470916"/>
                </a:lnTo>
                <a:lnTo>
                  <a:pt x="415674" y="510016"/>
                </a:lnTo>
                <a:lnTo>
                  <a:pt x="428538" y="548707"/>
                </a:lnTo>
                <a:lnTo>
                  <a:pt x="438610" y="586762"/>
                </a:lnTo>
                <a:lnTo>
                  <a:pt x="450852" y="660065"/>
                </a:lnTo>
                <a:lnTo>
                  <a:pt x="453263" y="694862"/>
                </a:lnTo>
                <a:lnTo>
                  <a:pt x="518477" y="655710"/>
                </a:lnTo>
                <a:lnTo>
                  <a:pt x="661130" y="540811"/>
                </a:lnTo>
                <a:lnTo>
                  <a:pt x="801735" y="353998"/>
                </a:lnTo>
                <a:lnTo>
                  <a:pt x="860806" y="99105"/>
                </a:lnTo>
                <a:lnTo>
                  <a:pt x="53717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42631" y="2743281"/>
            <a:ext cx="861060" cy="695325"/>
          </a:xfrm>
          <a:custGeom>
            <a:avLst/>
            <a:gdLst/>
            <a:ahLst/>
            <a:cxnLst/>
            <a:rect l="l" t="t" r="r" b="b"/>
            <a:pathLst>
              <a:path w="861059" h="695325">
                <a:moveTo>
                  <a:pt x="0" y="78277"/>
                </a:moveTo>
                <a:lnTo>
                  <a:pt x="71457" y="49581"/>
                </a:lnTo>
                <a:lnTo>
                  <a:pt x="262286" y="3490"/>
                </a:lnTo>
                <a:lnTo>
                  <a:pt x="537174" y="0"/>
                </a:lnTo>
                <a:lnTo>
                  <a:pt x="860806" y="99105"/>
                </a:lnTo>
                <a:lnTo>
                  <a:pt x="801735" y="353998"/>
                </a:lnTo>
                <a:lnTo>
                  <a:pt x="661130" y="540811"/>
                </a:lnTo>
                <a:lnTo>
                  <a:pt x="518477" y="655710"/>
                </a:lnTo>
                <a:lnTo>
                  <a:pt x="453263" y="694862"/>
                </a:lnTo>
                <a:lnTo>
                  <a:pt x="450852" y="660065"/>
                </a:lnTo>
                <a:lnTo>
                  <a:pt x="446008" y="623957"/>
                </a:lnTo>
                <a:lnTo>
                  <a:pt x="428538" y="548707"/>
                </a:lnTo>
                <a:lnTo>
                  <a:pt x="415674" y="510016"/>
                </a:lnTo>
                <a:lnTo>
                  <a:pt x="399897" y="470916"/>
                </a:lnTo>
                <a:lnTo>
                  <a:pt x="381089" y="431632"/>
                </a:lnTo>
                <a:lnTo>
                  <a:pt x="359130" y="392389"/>
                </a:lnTo>
                <a:lnTo>
                  <a:pt x="333901" y="353413"/>
                </a:lnTo>
                <a:lnTo>
                  <a:pt x="305282" y="314930"/>
                </a:lnTo>
                <a:lnTo>
                  <a:pt x="273153" y="277164"/>
                </a:lnTo>
                <a:lnTo>
                  <a:pt x="237396" y="240342"/>
                </a:lnTo>
                <a:lnTo>
                  <a:pt x="197890" y="204689"/>
                </a:lnTo>
                <a:lnTo>
                  <a:pt x="154518" y="170431"/>
                </a:lnTo>
                <a:lnTo>
                  <a:pt x="107158" y="137792"/>
                </a:lnTo>
                <a:lnTo>
                  <a:pt x="55692" y="106999"/>
                </a:lnTo>
                <a:lnTo>
                  <a:pt x="0" y="78277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73240" y="2801073"/>
            <a:ext cx="976693" cy="8181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2516" y="2827020"/>
            <a:ext cx="882395" cy="719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22516" y="2827020"/>
            <a:ext cx="882650" cy="720090"/>
          </a:xfrm>
          <a:custGeom>
            <a:avLst/>
            <a:gdLst/>
            <a:ahLst/>
            <a:cxnLst/>
            <a:rect l="l" t="t" r="r" b="b"/>
            <a:pathLst>
              <a:path w="882650" h="720089">
                <a:moveTo>
                  <a:pt x="440181" y="0"/>
                </a:moveTo>
                <a:lnTo>
                  <a:pt x="175843" y="192311"/>
                </a:lnTo>
                <a:lnTo>
                  <a:pt x="46259" y="393874"/>
                </a:lnTo>
                <a:lnTo>
                  <a:pt x="3591" y="552836"/>
                </a:lnTo>
                <a:lnTo>
                  <a:pt x="0" y="617346"/>
                </a:lnTo>
                <a:lnTo>
                  <a:pt x="335470" y="719520"/>
                </a:lnTo>
                <a:lnTo>
                  <a:pt x="616838" y="708167"/>
                </a:lnTo>
                <a:lnTo>
                  <a:pt x="810386" y="651404"/>
                </a:lnTo>
                <a:lnTo>
                  <a:pt x="882395" y="617346"/>
                </a:lnTo>
                <a:lnTo>
                  <a:pt x="877129" y="551301"/>
                </a:lnTo>
                <a:lnTo>
                  <a:pt x="831500" y="389778"/>
                </a:lnTo>
                <a:lnTo>
                  <a:pt x="700766" y="187704"/>
                </a:lnTo>
                <a:lnTo>
                  <a:pt x="440181" y="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45832" y="3120389"/>
            <a:ext cx="6318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FFFFFF"/>
                </a:solidFill>
                <a:latin typeface="Verdana"/>
                <a:cs typeface="Verdana"/>
              </a:rPr>
              <a:t>Value  </a:t>
            </a:r>
            <a:r>
              <a:rPr sz="1000" b="1" spc="-5" dirty="0">
                <a:solidFill>
                  <a:srgbClr val="FFFFFF"/>
                </a:solidFill>
                <a:latin typeface="Verdana"/>
                <a:cs typeface="Verdana"/>
              </a:rPr>
              <a:t>Cr</a:t>
            </a:r>
            <a:r>
              <a:rPr sz="1000" b="1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00" b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00" b="1" spc="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76898" y="3446794"/>
            <a:ext cx="687705" cy="2933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00" b="1" spc="-10" dirty="0">
                <a:latin typeface="Verdana"/>
                <a:cs typeface="Verdana"/>
              </a:rPr>
              <a:t>Operational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10" dirty="0">
                <a:latin typeface="Verdana"/>
                <a:cs typeface="Verdana"/>
              </a:rPr>
              <a:t>Excellence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31022" y="3439560"/>
            <a:ext cx="619760" cy="2946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800" b="1" spc="-5" dirty="0">
                <a:latin typeface="Verdana"/>
                <a:cs typeface="Verdana"/>
              </a:rPr>
              <a:t>Customer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Verdana"/>
                <a:cs typeface="Verdana"/>
              </a:rPr>
              <a:t>Excellence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838" y="174701"/>
            <a:ext cx="3230245" cy="994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dirty="0">
                <a:solidFill>
                  <a:srgbClr val="006FC0"/>
                </a:solidFill>
              </a:rPr>
              <a:t>India</a:t>
            </a:r>
            <a:r>
              <a:rPr sz="4300" spc="-75" dirty="0">
                <a:solidFill>
                  <a:srgbClr val="006FC0"/>
                </a:solidFill>
              </a:rPr>
              <a:t> </a:t>
            </a:r>
            <a:r>
              <a:rPr sz="4300" dirty="0">
                <a:solidFill>
                  <a:srgbClr val="006FC0"/>
                </a:solidFill>
              </a:rPr>
              <a:t>Presence</a:t>
            </a:r>
            <a:endParaRPr sz="4300"/>
          </a:p>
          <a:p>
            <a:pPr marL="832485">
              <a:lnSpc>
                <a:spcPct val="100000"/>
              </a:lnSpc>
              <a:spcBef>
                <a:spcPts val="75"/>
              </a:spcBef>
            </a:pPr>
            <a:r>
              <a:rPr sz="2000" spc="-20" dirty="0">
                <a:solidFill>
                  <a:srgbClr val="006FC0"/>
                </a:solidFill>
              </a:rPr>
              <a:t>Own </a:t>
            </a:r>
            <a:r>
              <a:rPr sz="2000" spc="-10" dirty="0">
                <a:solidFill>
                  <a:srgbClr val="006FC0"/>
                </a:solidFill>
              </a:rPr>
              <a:t>&amp; </a:t>
            </a:r>
            <a:r>
              <a:rPr sz="2000" spc="-5" dirty="0">
                <a:solidFill>
                  <a:srgbClr val="006FC0"/>
                </a:solidFill>
              </a:rPr>
              <a:t>associate</a:t>
            </a:r>
            <a:r>
              <a:rPr sz="2000" spc="65" dirty="0">
                <a:solidFill>
                  <a:srgbClr val="006FC0"/>
                </a:solidFill>
              </a:rPr>
              <a:t> </a:t>
            </a:r>
            <a:r>
              <a:rPr sz="2000" spc="-20" dirty="0">
                <a:solidFill>
                  <a:srgbClr val="006FC0"/>
                </a:solidFill>
              </a:rPr>
              <a:t>office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52400" y="990600"/>
            <a:ext cx="5410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1720" y="5608320"/>
            <a:ext cx="955370" cy="46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6335" y="6388608"/>
            <a:ext cx="239268" cy="23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6920" y="6303264"/>
            <a:ext cx="876084" cy="412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4870" y="6347561"/>
            <a:ext cx="6521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006FC0"/>
                </a:solidFill>
                <a:latin typeface="Calibri"/>
                <a:cs typeface="Calibri"/>
              </a:rPr>
              <a:t>uti</a:t>
            </a:r>
            <a:r>
              <a:rPr sz="1400" spc="5" dirty="0">
                <a:solidFill>
                  <a:srgbClr val="006FC0"/>
                </a:solidFill>
                <a:latin typeface="Calibri"/>
                <a:cs typeface="Calibri"/>
              </a:rPr>
              <a:t>co</a:t>
            </a:r>
            <a:r>
              <a:rPr sz="1400" spc="-15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16023" y="5654040"/>
            <a:ext cx="239268" cy="230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9303" y="5382767"/>
            <a:ext cx="970584" cy="412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8151" y="4821935"/>
            <a:ext cx="239268" cy="230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1432" y="4550714"/>
            <a:ext cx="1028484" cy="4128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7350" y="4594351"/>
            <a:ext cx="8039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solidFill>
                  <a:srgbClr val="006FC0"/>
                </a:solidFill>
                <a:latin typeface="Calibri"/>
                <a:cs typeface="Calibri"/>
              </a:rPr>
              <a:t>Hyderabad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4127" y="4517135"/>
            <a:ext cx="239268" cy="2301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008" y="4587252"/>
            <a:ext cx="613981" cy="4098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32180" y="4629658"/>
            <a:ext cx="3879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400" spc="-2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9639" y="4361688"/>
            <a:ext cx="239268" cy="2301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5071" y="4291634"/>
            <a:ext cx="851725" cy="4128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3072" y="4335907"/>
            <a:ext cx="6280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1400" spc="-15" dirty="0">
                <a:solidFill>
                  <a:srgbClr val="006FC0"/>
                </a:solidFill>
                <a:latin typeface="Calibri"/>
                <a:cs typeface="Calibri"/>
              </a:rPr>
              <a:t>umb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2208" y="3678935"/>
            <a:ext cx="202691" cy="2057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615" y="3407714"/>
            <a:ext cx="1119949" cy="4128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2483" y="3450716"/>
            <a:ext cx="8953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400" spc="-20" dirty="0">
                <a:solidFill>
                  <a:srgbClr val="006FC0"/>
                </a:solidFill>
                <a:latin typeface="Calibri"/>
                <a:cs typeface="Calibri"/>
              </a:rPr>
              <a:t>hm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400" spc="-2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28800" y="2648711"/>
            <a:ext cx="239268" cy="2301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97152" y="2377490"/>
            <a:ext cx="620102" cy="4128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04848" y="2420238"/>
            <a:ext cx="3962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4F81BC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4F81BC"/>
                </a:solidFill>
                <a:latin typeface="Calibri"/>
                <a:cs typeface="Calibri"/>
              </a:rPr>
              <a:t>lh</a:t>
            </a:r>
            <a:r>
              <a:rPr sz="1400" spc="-5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58184" y="3858767"/>
            <a:ext cx="239267" cy="2301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9655" y="5897879"/>
            <a:ext cx="239268" cy="2301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56816" y="5818632"/>
            <a:ext cx="1089469" cy="41282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95730" y="5413365"/>
            <a:ext cx="1758950" cy="6877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00" spc="-15" dirty="0">
                <a:solidFill>
                  <a:srgbClr val="006FC0"/>
                </a:solidFill>
                <a:latin typeface="Calibri"/>
                <a:cs typeface="Calibri"/>
              </a:rPr>
              <a:t>Bangalore</a:t>
            </a:r>
            <a:endParaRPr sz="1400">
              <a:latin typeface="Calibri"/>
              <a:cs typeface="Calibri"/>
            </a:endParaRPr>
          </a:p>
          <a:p>
            <a:pPr marL="1070610">
              <a:lnSpc>
                <a:spcPts val="1770"/>
              </a:lnSpc>
              <a:spcBef>
                <a:spcPts val="130"/>
              </a:spcBef>
            </a:pPr>
            <a:r>
              <a:rPr sz="1600" spc="-5" dirty="0">
                <a:solidFill>
                  <a:srgbClr val="4F81BC"/>
                </a:solidFill>
                <a:latin typeface="Calibri"/>
                <a:cs typeface="Calibri"/>
              </a:rPr>
              <a:t>Chennai</a:t>
            </a:r>
            <a:endParaRPr sz="1600">
              <a:latin typeface="Calibri"/>
              <a:cs typeface="Calibri"/>
            </a:endParaRPr>
          </a:p>
          <a:p>
            <a:pPr marL="679450">
              <a:lnSpc>
                <a:spcPts val="1530"/>
              </a:lnSpc>
            </a:pPr>
            <a:r>
              <a:rPr sz="1400" spc="-15" dirty="0">
                <a:solidFill>
                  <a:srgbClr val="006FC0"/>
                </a:solidFill>
                <a:latin typeface="Calibri"/>
                <a:cs typeface="Calibri"/>
              </a:rPr>
              <a:t>Coimbatore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05200" y="3657600"/>
            <a:ext cx="772502" cy="41282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21863" y="3831412"/>
            <a:ext cx="5461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17447" y="6202679"/>
            <a:ext cx="641426" cy="4098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23924" y="6246063"/>
            <a:ext cx="41655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35" dirty="0">
                <a:solidFill>
                  <a:srgbClr val="1F487C"/>
                </a:solidFill>
                <a:latin typeface="Calibri"/>
                <a:cs typeface="Calibri"/>
              </a:rPr>
              <a:t>K</a:t>
            </a:r>
            <a:r>
              <a:rPr sz="140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1400" spc="-20" dirty="0">
                <a:solidFill>
                  <a:srgbClr val="1F487C"/>
                </a:solidFill>
                <a:latin typeface="Calibri"/>
                <a:cs typeface="Calibri"/>
              </a:rPr>
              <a:t>h</a:t>
            </a:r>
            <a:r>
              <a:rPr sz="1400" spc="-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78408" y="3800855"/>
            <a:ext cx="205740" cy="1965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6800" y="3709428"/>
            <a:ext cx="851725" cy="4098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6800" y="3922788"/>
            <a:ext cx="336638" cy="4098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72972" y="3750945"/>
            <a:ext cx="1113028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8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1400" spc="-5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400" spc="-2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40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400" spc="-2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400" spc="-5" smtClean="0">
                <a:solidFill>
                  <a:srgbClr val="006FC0"/>
                </a:solidFill>
                <a:latin typeface="Calibri"/>
                <a:cs typeface="Calibri"/>
              </a:rPr>
              <a:t>ara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47800" y="6096000"/>
            <a:ext cx="251460" cy="2362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09800" y="5715000"/>
            <a:ext cx="251460" cy="2362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286</TotalTime>
  <Words>321</Words>
  <Application>Microsoft Office PowerPoint</Application>
  <PresentationFormat>On-screen Show (4:3)</PresentationFormat>
  <Paragraphs>141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COMPANY PROFILE</vt:lpstr>
      <vt:lpstr>Content</vt:lpstr>
      <vt:lpstr>About Promove Logistics (PML)</vt:lpstr>
      <vt:lpstr>About Promove Logistics (PML)</vt:lpstr>
      <vt:lpstr>Services Offered</vt:lpstr>
      <vt:lpstr>Focus Business Verticals</vt:lpstr>
      <vt:lpstr>End to End SCM Model</vt:lpstr>
      <vt:lpstr>Key reasons for partnering</vt:lpstr>
      <vt:lpstr>India Presence Own &amp; associate office</vt:lpstr>
      <vt:lpstr>Global Network</vt:lpstr>
      <vt:lpstr>Overseas offices: China &amp; Hongkong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 PROFILE</dc:title>
  <dc:creator>user</dc:creator>
  <cp:lastModifiedBy>user</cp:lastModifiedBy>
  <cp:revision>37</cp:revision>
  <dcterms:created xsi:type="dcterms:W3CDTF">2019-02-27T08:14:44Z</dcterms:created>
  <dcterms:modified xsi:type="dcterms:W3CDTF">2019-04-25T06:56:55Z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2019-02-27T00:00:00Z</vt:filetime>
  </property>
</Properties>
</file>